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03" autoAdjust="0"/>
  </p:normalViewPr>
  <p:slideViewPr>
    <p:cSldViewPr>
      <p:cViewPr>
        <p:scale>
          <a:sx n="75" d="100"/>
          <a:sy n="75" d="100"/>
        </p:scale>
        <p:origin x="-101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35A3A-58C4-4B0C-9156-9D56460F09EC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3335A3A-58C4-4B0C-9156-9D56460F09EC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9A58E0-62EE-445C-BC11-E3BDE89503D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Romans Part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</a:t>
            </a:r>
            <a:r>
              <a:rPr lang="en-US" dirty="0" smtClean="0"/>
              <a:t>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Romans 10:18-21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Paul’s question: Surely Israel has never </a:t>
            </a:r>
            <a:r>
              <a:rPr lang="en-US" b="1" dirty="0" smtClean="0"/>
              <a:t>heard</a:t>
            </a:r>
            <a:r>
              <a:rPr lang="en-US" dirty="0" smtClean="0"/>
              <a:t>, have they?</a:t>
            </a:r>
          </a:p>
          <a:p>
            <a:r>
              <a:rPr lang="en-US" dirty="0" smtClean="0"/>
              <a:t>Indeed, they have</a:t>
            </a:r>
          </a:p>
          <a:p>
            <a:r>
              <a:rPr lang="en-US" dirty="0" smtClean="0"/>
              <a:t>Ps. 19:4 “Their voice has gone out into all the earth…</a:t>
            </a:r>
          </a:p>
          <a:p>
            <a:r>
              <a:rPr lang="en-US" dirty="0" smtClean="0"/>
              <a:t>They = creation    Romans 1:19-20</a:t>
            </a:r>
          </a:p>
          <a:p>
            <a:r>
              <a:rPr lang="en-US" dirty="0" smtClean="0"/>
              <a:t>Man is without excuse; God has made Himself known</a:t>
            </a:r>
          </a:p>
          <a:p>
            <a:r>
              <a:rPr lang="en-US" dirty="0" smtClean="0"/>
              <a:t>Those who call upon His name </a:t>
            </a:r>
            <a:r>
              <a:rPr lang="en-US" b="1" dirty="0" smtClean="0"/>
              <a:t>WILL</a:t>
            </a:r>
            <a:r>
              <a:rPr lang="en-US" dirty="0" smtClean="0"/>
              <a:t> be saved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Romans 10:18-21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Surely Israel didn’t </a:t>
            </a:r>
            <a:r>
              <a:rPr lang="en-US" b="1" dirty="0" smtClean="0"/>
              <a:t>know</a:t>
            </a:r>
            <a:r>
              <a:rPr lang="en-US" dirty="0" smtClean="0"/>
              <a:t>, did they?</a:t>
            </a:r>
          </a:p>
          <a:p>
            <a:r>
              <a:rPr lang="en-US" dirty="0" smtClean="0"/>
              <a:t>Yes, they knew.</a:t>
            </a:r>
          </a:p>
          <a:p>
            <a:r>
              <a:rPr lang="en-US" dirty="0" smtClean="0"/>
              <a:t>Deut. 32:21 “I will make you jealous…..” Moses told them</a:t>
            </a:r>
          </a:p>
          <a:p>
            <a:r>
              <a:rPr lang="en-US" dirty="0" smtClean="0"/>
              <a:t>Is. 65:1  “I was found by those who did not seek Me”</a:t>
            </a:r>
          </a:p>
          <a:p>
            <a:r>
              <a:rPr lang="en-US" dirty="0" smtClean="0"/>
              <a:t>God’s plan always included the Gentiles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Romans 10 compared with 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Gentiles who did not seek God, found Him</a:t>
            </a:r>
          </a:p>
          <a:p>
            <a:r>
              <a:rPr lang="en-US" dirty="0" smtClean="0"/>
              <a:t>Israel didn’t seek, even though God stretched out His hands to them all day long</a:t>
            </a:r>
          </a:p>
          <a:p>
            <a:r>
              <a:rPr lang="en-US" dirty="0" smtClean="0"/>
              <a:t>Israel is a disobedient and obstinate people</a:t>
            </a:r>
          </a:p>
          <a:p>
            <a:r>
              <a:rPr lang="en-US" dirty="0" smtClean="0"/>
              <a:t>The Gentiles would make Israel jealous</a:t>
            </a:r>
          </a:p>
          <a:p>
            <a:r>
              <a:rPr lang="en-US" dirty="0" smtClean="0"/>
              <a:t>The Gentiles heeded/obeyed the glad tidings</a:t>
            </a:r>
          </a:p>
          <a:p>
            <a:r>
              <a:rPr lang="en-US" dirty="0" smtClean="0"/>
              <a:t>Israel didn’t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about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you heeded?</a:t>
            </a:r>
          </a:p>
          <a:p>
            <a:r>
              <a:rPr lang="en-US" dirty="0" smtClean="0"/>
              <a:t>Do you believe and confess with your mouth, heart and life?</a:t>
            </a:r>
          </a:p>
          <a:p>
            <a:r>
              <a:rPr lang="en-US" dirty="0" smtClean="0"/>
              <a:t>Are YOUR feet beautiful because you bring the Good News of Jesus Christ?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Romans </a:t>
            </a:r>
            <a:r>
              <a:rPr lang="en-US" dirty="0" smtClean="0"/>
              <a:t>9:30-33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Paul’s question: What shall we say then?</a:t>
            </a:r>
          </a:p>
          <a:p>
            <a:r>
              <a:rPr lang="en-US" dirty="0" smtClean="0"/>
              <a:t>Gentiles who did not pursue righteousness attained it by faith.</a:t>
            </a:r>
          </a:p>
          <a:p>
            <a:r>
              <a:rPr lang="en-US" dirty="0" smtClean="0"/>
              <a:t>Israel: pursued their own law of works and did not attain righteousness. </a:t>
            </a:r>
          </a:p>
          <a:p>
            <a:r>
              <a:rPr lang="en-US" dirty="0" smtClean="0"/>
              <a:t>Israel failed to believe</a:t>
            </a:r>
          </a:p>
          <a:p>
            <a:r>
              <a:rPr lang="en-US" dirty="0" smtClean="0"/>
              <a:t>Is. 28:16 They stumbled over the stumbling stone</a:t>
            </a: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Romans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Verses 1-4</a:t>
            </a:r>
          </a:p>
          <a:p>
            <a:r>
              <a:rPr lang="en-US" dirty="0" smtClean="0"/>
              <a:t>Paul’s heart’s desire and prayer was for Israel’s salvation</a:t>
            </a:r>
          </a:p>
          <a:p>
            <a:r>
              <a:rPr lang="en-US" dirty="0" smtClean="0"/>
              <a:t>He had great sorrow and grief because of their unbelief (9:2)</a:t>
            </a:r>
          </a:p>
          <a:p>
            <a:r>
              <a:rPr lang="en-US" dirty="0" smtClean="0"/>
              <a:t>They had a zeal for God; not according to knowledge</a:t>
            </a:r>
          </a:p>
          <a:p>
            <a:r>
              <a:rPr lang="en-US" dirty="0" smtClean="0"/>
              <a:t>They tried to make their own way based on works</a:t>
            </a:r>
          </a:p>
          <a:p>
            <a:r>
              <a:rPr lang="en-US" dirty="0" smtClean="0"/>
              <a:t>They didn’t know God’s righteousness – by faith</a:t>
            </a:r>
          </a:p>
          <a:p>
            <a:r>
              <a:rPr lang="en-US" dirty="0" smtClean="0"/>
              <a:t>They did not subject themselves to His way (8:7)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Righteousness is for everyone who believes</a:t>
            </a:r>
          </a:p>
          <a:p>
            <a:r>
              <a:rPr lang="en-US" dirty="0" smtClean="0"/>
              <a:t>Christ is the end of the law for righteousness</a:t>
            </a:r>
          </a:p>
          <a:p>
            <a:r>
              <a:rPr lang="en-US" dirty="0" smtClean="0"/>
              <a:t>Zeal and salvation are NOT the same</a:t>
            </a:r>
          </a:p>
          <a:p>
            <a:r>
              <a:rPr lang="en-US" sz="4000" dirty="0" smtClean="0"/>
              <a:t>Zeal without knowledge produces salvation by works and not by faith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Romans </a:t>
            </a:r>
            <a:r>
              <a:rPr lang="en-US" dirty="0" smtClean="0"/>
              <a:t>10:5-13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Paul quoted Moses in regard to the Law</a:t>
            </a:r>
          </a:p>
          <a:p>
            <a:r>
              <a:rPr lang="en-US" dirty="0" smtClean="0"/>
              <a:t>It is holy, righteous and good</a:t>
            </a:r>
          </a:p>
          <a:p>
            <a:r>
              <a:rPr lang="en-US" dirty="0" smtClean="0"/>
              <a:t>Problem: Jews didn’t keep it from the heart</a:t>
            </a:r>
          </a:p>
          <a:p>
            <a:r>
              <a:rPr lang="en-US" dirty="0" smtClean="0"/>
              <a:t>Verses 6-8: No person can do what Christ did</a:t>
            </a:r>
          </a:p>
          <a:p>
            <a:r>
              <a:rPr lang="en-US" dirty="0" smtClean="0"/>
              <a:t>Context of Deut. 30:12-14 There is nothing man can do</a:t>
            </a:r>
          </a:p>
          <a:p>
            <a:r>
              <a:rPr lang="en-US" dirty="0" smtClean="0"/>
              <a:t>Christ did everything needed for righteousness</a:t>
            </a:r>
          </a:p>
          <a:p>
            <a:r>
              <a:rPr lang="en-US" dirty="0" smtClean="0"/>
              <a:t>Abyss: Bottomless, the pit, immeasurable depth; of Orcus, a very deep gulf or chasm in the lowest parts of the earth used as the common receptacle of the dead and especially as the abode of demons.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How is a person saved?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Confess with your mouth Jesus as Lord</a:t>
            </a:r>
          </a:p>
          <a:p>
            <a:r>
              <a:rPr lang="en-US" dirty="0" smtClean="0"/>
              <a:t>Confess: </a:t>
            </a:r>
            <a:r>
              <a:rPr lang="en-US" dirty="0" err="1" smtClean="0"/>
              <a:t>homologeo</a:t>
            </a:r>
            <a:r>
              <a:rPr lang="en-US" dirty="0" smtClean="0"/>
              <a:t> – to agree with, to admit or declare one’s self guilty of what one is accused of; to declare openly</a:t>
            </a:r>
          </a:p>
          <a:p>
            <a:r>
              <a:rPr lang="en-US" dirty="0" smtClean="0"/>
              <a:t>Lord: </a:t>
            </a:r>
            <a:r>
              <a:rPr lang="en-US" dirty="0" err="1" smtClean="0"/>
              <a:t>kyrios</a:t>
            </a:r>
            <a:r>
              <a:rPr lang="en-US" dirty="0" smtClean="0"/>
              <a:t> – the owner; one who has control of the person; the master. The possessor and disposer of a thing. </a:t>
            </a:r>
            <a:r>
              <a:rPr lang="en-US" b="1" dirty="0" smtClean="0"/>
              <a:t>God the Messiah.</a:t>
            </a:r>
          </a:p>
          <a:p>
            <a:r>
              <a:rPr lang="en-US" dirty="0" smtClean="0"/>
              <a:t>Believe in your heart that God raised Him from the dead.</a:t>
            </a:r>
          </a:p>
          <a:p>
            <a:r>
              <a:rPr lang="en-US" dirty="0" smtClean="0"/>
              <a:t>Heart: </a:t>
            </a:r>
            <a:r>
              <a:rPr lang="en-US" dirty="0" err="1" smtClean="0"/>
              <a:t>kardia</a:t>
            </a:r>
            <a:r>
              <a:rPr lang="en-US" dirty="0" smtClean="0"/>
              <a:t> – The centre of all physical and spiritual life, the will and character.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Romans 10: 9-10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Fully persuaded so as to be totally surrendered</a:t>
            </a:r>
          </a:p>
          <a:p>
            <a:r>
              <a:rPr lang="en-US" dirty="0" smtClean="0"/>
              <a:t>These verses do not show an order, but what is necessary for salvation.</a:t>
            </a:r>
          </a:p>
          <a:p>
            <a:r>
              <a:rPr lang="en-US" dirty="0" smtClean="0"/>
              <a:t>“Confess with your mouth Jesus as Lord”</a:t>
            </a:r>
          </a:p>
          <a:p>
            <a:r>
              <a:rPr lang="en-US" dirty="0" smtClean="0"/>
              <a:t>Confess Jesus as Lord/Messiah = salvation</a:t>
            </a:r>
          </a:p>
          <a:p>
            <a:r>
              <a:rPr lang="en-US" dirty="0" smtClean="0"/>
              <a:t>Believe in your heart = righteousness</a:t>
            </a:r>
          </a:p>
          <a:p>
            <a:r>
              <a:rPr lang="en-US" dirty="0" smtClean="0"/>
              <a:t>Whoever believes in Christ will not be disappointed</a:t>
            </a:r>
          </a:p>
          <a:p>
            <a:r>
              <a:rPr lang="en-US" dirty="0" smtClean="0"/>
              <a:t>All who call upon His name will be saved (Joel 2:32)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Romans 10:14-15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will men </a:t>
            </a:r>
            <a:r>
              <a:rPr lang="en-US" b="1" dirty="0" smtClean="0"/>
              <a:t>call</a:t>
            </a:r>
            <a:r>
              <a:rPr lang="en-US" dirty="0" smtClean="0"/>
              <a:t>?</a:t>
            </a:r>
          </a:p>
          <a:p>
            <a:r>
              <a:rPr lang="en-US" dirty="0" smtClean="0"/>
              <a:t>How will they </a:t>
            </a:r>
            <a:r>
              <a:rPr lang="en-US" b="1" dirty="0" smtClean="0"/>
              <a:t>believe</a:t>
            </a:r>
            <a:r>
              <a:rPr lang="en-US" dirty="0" smtClean="0"/>
              <a:t>?</a:t>
            </a:r>
            <a:endParaRPr lang="en-US" b="1" dirty="0" smtClean="0"/>
          </a:p>
          <a:p>
            <a:r>
              <a:rPr lang="en-US" dirty="0" smtClean="0"/>
              <a:t>How will they </a:t>
            </a:r>
            <a:r>
              <a:rPr lang="en-US" b="1" dirty="0" smtClean="0"/>
              <a:t>hear</a:t>
            </a:r>
            <a:r>
              <a:rPr lang="en-US" dirty="0" smtClean="0"/>
              <a:t>?</a:t>
            </a:r>
            <a:endParaRPr lang="en-US" b="1" dirty="0" smtClean="0"/>
          </a:p>
          <a:p>
            <a:r>
              <a:rPr lang="en-US" dirty="0" smtClean="0"/>
              <a:t>How will they </a:t>
            </a:r>
            <a:r>
              <a:rPr lang="en-US" b="1" dirty="0" smtClean="0"/>
              <a:t>preach</a:t>
            </a:r>
            <a:r>
              <a:rPr lang="en-US" dirty="0" smtClean="0"/>
              <a:t>?</a:t>
            </a:r>
          </a:p>
          <a:p>
            <a:r>
              <a:rPr lang="en-US" dirty="0" smtClean="0"/>
              <a:t>Those who are sent have beautiful feet (Is. 52:7)</a:t>
            </a:r>
          </a:p>
          <a:p>
            <a:r>
              <a:rPr lang="en-US" dirty="0" smtClean="0"/>
              <a:t>People believe the word of faith which starts with those being sent with it and preaching it</a:t>
            </a:r>
          </a:p>
          <a:p>
            <a:r>
              <a:rPr lang="en-US" dirty="0" smtClean="0"/>
              <a:t>Those who hear can believe it and call on Christ for salvation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Romans 10:16-17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happened to Israel?</a:t>
            </a:r>
          </a:p>
          <a:p>
            <a:r>
              <a:rPr lang="en-US" dirty="0" smtClean="0"/>
              <a:t>They didn’t all heed/believe what they heard</a:t>
            </a:r>
          </a:p>
          <a:p>
            <a:r>
              <a:rPr lang="en-US" dirty="0" smtClean="0"/>
              <a:t>Is. 53:1 Who has believed our report and to whom has the arm of the Lord been revealed?</a:t>
            </a:r>
          </a:p>
          <a:p>
            <a:r>
              <a:rPr lang="en-US" dirty="0" smtClean="0"/>
              <a:t>God’s Word did not fail – Romans 9:6</a:t>
            </a:r>
          </a:p>
          <a:p>
            <a:r>
              <a:rPr lang="en-US" dirty="0" smtClean="0"/>
              <a:t>Israel didn’t believe His Word</a:t>
            </a:r>
          </a:p>
          <a:p>
            <a:r>
              <a:rPr lang="en-US" dirty="0" smtClean="0"/>
              <a:t>Faith from hearing, hearing by the Word, one is sent with the gospel, that one hears, calls….salvation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</TotalTime>
  <Words>740</Words>
  <Application>Microsoft Office PowerPoint</Application>
  <PresentationFormat>On-screen Show (4:3)</PresentationFormat>
  <Paragraphs>82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Romans Part 3</vt:lpstr>
      <vt:lpstr>Romans 9:30-33</vt:lpstr>
      <vt:lpstr>Romans 10</vt:lpstr>
      <vt:lpstr>Application</vt:lpstr>
      <vt:lpstr>Romans 10:5-13</vt:lpstr>
      <vt:lpstr>How is a person saved?</vt:lpstr>
      <vt:lpstr>Romans 10: 9-10</vt:lpstr>
      <vt:lpstr>Romans 10:14-15</vt:lpstr>
      <vt:lpstr>Romans 10:16-17</vt:lpstr>
      <vt:lpstr>Romans 10:18-21</vt:lpstr>
      <vt:lpstr>Romans 10:18-21</vt:lpstr>
      <vt:lpstr>Romans 10 compared with 9</vt:lpstr>
      <vt:lpstr>What about YOU?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Romans Part 3</dc:title>
  <dc:creator>Jenny</dc:creator>
  <cp:lastModifiedBy>Jenny</cp:lastModifiedBy>
  <cp:revision>36</cp:revision>
  <dcterms:created xsi:type="dcterms:W3CDTF">2012-03-15T00:34:09Z</dcterms:created>
  <dcterms:modified xsi:type="dcterms:W3CDTF">2012-04-25T12:38:40Z</dcterms:modified>
</cp:coreProperties>
</file>