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1018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4/18/2012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9:27-29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verses are about the remnant of Israel</a:t>
            </a:r>
          </a:p>
          <a:p>
            <a:r>
              <a:rPr lang="en-US" dirty="0" smtClean="0"/>
              <a:t>Because of sin, they were headed for the same end as Sodom and Gomorrah</a:t>
            </a:r>
          </a:p>
          <a:p>
            <a:r>
              <a:rPr lang="en-US" dirty="0" smtClean="0"/>
              <a:t>Because of God’s promises, some were spared; vessels of mercy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9:30-33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Gentiles did not pursue righteousness, but they attained it by faith.</a:t>
            </a:r>
          </a:p>
          <a:p>
            <a:r>
              <a:rPr lang="en-US" dirty="0" smtClean="0"/>
              <a:t>Israel pursued a LAW of righteousness and did NOT attain it because it was not by faith</a:t>
            </a:r>
          </a:p>
          <a:p>
            <a:r>
              <a:rPr lang="en-US" dirty="0" smtClean="0"/>
              <a:t>They stumbled over the stumbling stone: Christ Jesus</a:t>
            </a:r>
          </a:p>
          <a:p>
            <a:r>
              <a:rPr lang="en-US" dirty="0" smtClean="0"/>
              <a:t>They didn’t believe in Him who </a:t>
            </a:r>
            <a:r>
              <a:rPr lang="en-US" b="1" dirty="0" smtClean="0"/>
              <a:t>gives</a:t>
            </a:r>
            <a:r>
              <a:rPr lang="en-US" dirty="0" smtClean="0"/>
              <a:t> righteousness</a:t>
            </a:r>
          </a:p>
          <a:p>
            <a:r>
              <a:rPr lang="en-US" dirty="0" smtClean="0"/>
              <a:t>Romans 9 – 11 is about Israel and God’s choice.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9:1-5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about Jews as a whole, not about those who are saved and part of the church.</a:t>
            </a:r>
          </a:p>
          <a:p>
            <a:r>
              <a:rPr lang="en-US" dirty="0" smtClean="0"/>
              <a:t>Jews: Paul was a Jew and had great sorrow for them</a:t>
            </a:r>
          </a:p>
          <a:p>
            <a:r>
              <a:rPr lang="en-US" dirty="0" smtClean="0"/>
              <a:t>Had the first adoption as being children of God</a:t>
            </a:r>
          </a:p>
          <a:p>
            <a:r>
              <a:rPr lang="en-US" dirty="0" smtClean="0"/>
              <a:t>God glorified them above the other nations</a:t>
            </a:r>
          </a:p>
          <a:p>
            <a:r>
              <a:rPr lang="en-US" dirty="0" smtClean="0"/>
              <a:t>God gave them His covenants and His law</a:t>
            </a:r>
          </a:p>
          <a:p>
            <a:r>
              <a:rPr lang="en-US" dirty="0" smtClean="0"/>
              <a:t>They had His temple and promises</a:t>
            </a:r>
          </a:p>
          <a:p>
            <a:r>
              <a:rPr lang="en-US" dirty="0" smtClean="0"/>
              <a:t>“Fathers” were Abraham, Isaac and Jacob</a:t>
            </a:r>
          </a:p>
          <a:p>
            <a:r>
              <a:rPr lang="en-US" dirty="0" smtClean="0"/>
              <a:t>Christ is from Israel, bu</a:t>
            </a:r>
            <a:r>
              <a:rPr lang="en-US" dirty="0" smtClean="0"/>
              <a:t>t they rejected Him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</a:t>
            </a:r>
            <a:r>
              <a:rPr lang="en-US" dirty="0" smtClean="0"/>
              <a:t>9:6-13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God’s Word has not failed: His promises are still true</a:t>
            </a:r>
          </a:p>
          <a:p>
            <a:r>
              <a:rPr lang="en-US" dirty="0" smtClean="0"/>
              <a:t>He chose Isaac over Ishmael: Abraham’s sons</a:t>
            </a:r>
          </a:p>
          <a:p>
            <a:r>
              <a:rPr lang="en-US" dirty="0" smtClean="0"/>
              <a:t>He chose Jacob over Esau: Isaac’s sons</a:t>
            </a:r>
          </a:p>
          <a:p>
            <a:r>
              <a:rPr lang="en-US" dirty="0" smtClean="0"/>
              <a:t>Genesis 21:12 and 18:10 </a:t>
            </a:r>
            <a:r>
              <a:rPr lang="en-US" b="1" dirty="0" smtClean="0"/>
              <a:t>Isaac</a:t>
            </a:r>
            <a:r>
              <a:rPr lang="en-US" dirty="0" smtClean="0"/>
              <a:t> was the son of promise and the one the </a:t>
            </a:r>
            <a:r>
              <a:rPr lang="en-US" b="1" dirty="0" smtClean="0"/>
              <a:t>Lord</a:t>
            </a:r>
            <a:r>
              <a:rPr lang="en-US" dirty="0" smtClean="0"/>
              <a:t> chose to receive His promises</a:t>
            </a:r>
          </a:p>
          <a:p>
            <a:r>
              <a:rPr lang="en-US" dirty="0" smtClean="0"/>
              <a:t>Genesis 25:23; Malachi 1:2-3 God chose Jacob before the twins were born.</a:t>
            </a:r>
          </a:p>
          <a:p>
            <a:r>
              <a:rPr lang="en-US" dirty="0" smtClean="0"/>
              <a:t>Malachi was written </a:t>
            </a:r>
            <a:r>
              <a:rPr lang="en-US" b="1" dirty="0" smtClean="0"/>
              <a:t>after</a:t>
            </a:r>
            <a:r>
              <a:rPr lang="en-US" dirty="0" smtClean="0"/>
              <a:t> Esau and his descendants had proven to be godless people.</a:t>
            </a:r>
          </a:p>
          <a:p>
            <a:r>
              <a:rPr lang="en-US" dirty="0" smtClean="0"/>
              <a:t>“Love” and “Hated” indicate </a:t>
            </a:r>
            <a:r>
              <a:rPr lang="en-US" b="1" dirty="0" smtClean="0"/>
              <a:t>choice</a:t>
            </a:r>
            <a:r>
              <a:rPr lang="en-US" dirty="0" smtClean="0"/>
              <a:t> not </a:t>
            </a:r>
            <a:r>
              <a:rPr lang="en-US" b="1" dirty="0" smtClean="0"/>
              <a:t>emotion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9:14-18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no injustice with God.</a:t>
            </a:r>
          </a:p>
          <a:p>
            <a:r>
              <a:rPr lang="en-US" dirty="0" smtClean="0"/>
              <a:t>He is just in all that He does</a:t>
            </a:r>
          </a:p>
          <a:p>
            <a:r>
              <a:rPr lang="en-US" dirty="0" smtClean="0"/>
              <a:t>His choices are just</a:t>
            </a:r>
          </a:p>
          <a:p>
            <a:r>
              <a:rPr lang="en-US" dirty="0" smtClean="0"/>
              <a:t>He alone decides who He has mercy on</a:t>
            </a:r>
          </a:p>
          <a:p>
            <a:r>
              <a:rPr lang="en-US" dirty="0" smtClean="0"/>
              <a:t>It does not depend on man, but on God</a:t>
            </a:r>
          </a:p>
          <a:p>
            <a:r>
              <a:rPr lang="en-US" dirty="0" smtClean="0"/>
              <a:t>Example: Pharaoh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Pharaoh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Exodus 7 – 11 and 14</a:t>
            </a:r>
          </a:p>
          <a:p>
            <a:r>
              <a:rPr lang="en-US" dirty="0" smtClean="0"/>
              <a:t>Pharaoh’s heart was against God</a:t>
            </a:r>
          </a:p>
          <a:p>
            <a:r>
              <a:rPr lang="en-US" dirty="0" smtClean="0"/>
              <a:t>He was like one of the people in Romans 1:18-32</a:t>
            </a:r>
          </a:p>
          <a:p>
            <a:r>
              <a:rPr lang="en-US" dirty="0" smtClean="0"/>
              <a:t>God saved Israel from His enemy Pharaoh</a:t>
            </a:r>
          </a:p>
          <a:p>
            <a:r>
              <a:rPr lang="en-US" dirty="0" smtClean="0"/>
              <a:t>God’s mercy is according to His choice</a:t>
            </a:r>
          </a:p>
          <a:p>
            <a:r>
              <a:rPr lang="en-US" dirty="0" smtClean="0"/>
              <a:t>Mercy depends solely on God. Mankind deserves hell, and yet God in His sovereignty chooses to extend mercy to some.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9:19-26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does God still find fault? Who resists His will?</a:t>
            </a:r>
          </a:p>
          <a:p>
            <a:r>
              <a:rPr lang="en-US" dirty="0" smtClean="0"/>
              <a:t>Answer: Who are YOU, O man, who answers back to God?</a:t>
            </a:r>
          </a:p>
          <a:p>
            <a:r>
              <a:rPr lang="en-US" dirty="0" smtClean="0"/>
              <a:t>The clay is not equal to the potter</a:t>
            </a:r>
          </a:p>
          <a:p>
            <a:r>
              <a:rPr lang="en-US" dirty="0" smtClean="0"/>
              <a:t>God demonstrated His power through Pharaoh (vs. 17)</a:t>
            </a:r>
          </a:p>
          <a:p>
            <a:r>
              <a:rPr lang="en-US" dirty="0" smtClean="0"/>
              <a:t>God demonstrated His wrath (vs. 22)</a:t>
            </a:r>
          </a:p>
          <a:p>
            <a:r>
              <a:rPr lang="en-US" dirty="0" smtClean="0"/>
              <a:t>God demonstrated His righteousness (3:25-26)</a:t>
            </a:r>
          </a:p>
          <a:p>
            <a:r>
              <a:rPr lang="en-US" dirty="0" smtClean="0"/>
              <a:t>God demonstrated His love (5:8)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Word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“Vessels” – </a:t>
            </a:r>
            <a:r>
              <a:rPr lang="en-US" dirty="0" err="1" smtClean="0"/>
              <a:t>skeuos</a:t>
            </a:r>
            <a:r>
              <a:rPr lang="en-US" dirty="0" smtClean="0"/>
              <a:t> – an object or a container. It was a common Greek metaphor for “body” since Greeks thought of souls living temporarily in bodies.</a:t>
            </a:r>
          </a:p>
          <a:p>
            <a:r>
              <a:rPr lang="en-US" dirty="0" smtClean="0"/>
              <a:t>Of persons, in a moral respect; referring to those on whom the divine wrath or mercy is to be exercised according to the purpose of the divine potter. (</a:t>
            </a:r>
            <a:r>
              <a:rPr lang="en-US" dirty="0" err="1" smtClean="0"/>
              <a:t>Zod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“Wrath” – </a:t>
            </a:r>
            <a:r>
              <a:rPr lang="en-US" dirty="0" err="1" smtClean="0"/>
              <a:t>orge</a:t>
            </a:r>
            <a:r>
              <a:rPr lang="en-US" dirty="0" smtClean="0"/>
              <a:t> – wrath, anger as a state of mind. Aristotle says that </a:t>
            </a:r>
            <a:r>
              <a:rPr lang="en-US" dirty="0" err="1" smtClean="0"/>
              <a:t>orge</a:t>
            </a:r>
            <a:r>
              <a:rPr lang="en-US" dirty="0" smtClean="0"/>
              <a:t>, anger, is desire with grief. Referring to divine judgment to be inflicted upon the wicked.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“Wrath”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Romans 1:18 His wrath is revealed….</a:t>
            </a:r>
          </a:p>
          <a:p>
            <a:r>
              <a:rPr lang="en-US" dirty="0" smtClean="0"/>
              <a:t>Romans 2:5 The unrepentant of heart store up His wrath for themselves</a:t>
            </a:r>
          </a:p>
          <a:p>
            <a:r>
              <a:rPr lang="en-US" dirty="0" smtClean="0"/>
              <a:t>Romans 3:5 God who inflicts wrath is not unrighteous</a:t>
            </a:r>
          </a:p>
          <a:p>
            <a:r>
              <a:rPr lang="en-US" dirty="0" smtClean="0"/>
              <a:t>Romans 5:9 The justified are saved from God’s wrath through Christ</a:t>
            </a:r>
          </a:p>
          <a:p>
            <a:r>
              <a:rPr lang="en-US" dirty="0" smtClean="0"/>
              <a:t>God made known the riches of His glory on vessels of mercy prepared beforehand (9:23)</a:t>
            </a:r>
          </a:p>
          <a:p>
            <a:r>
              <a:rPr lang="en-US" dirty="0" smtClean="0"/>
              <a:t>Contrast: Vessels of wrath (9:22)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“Mercy”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eleos</a:t>
            </a:r>
            <a:r>
              <a:rPr lang="en-US" dirty="0" smtClean="0"/>
              <a:t> – active pity; passing over deserved punishment; the application of grace and reminds us that redemptive freedom rescued us from the pathetic condition of our sinfulness. (</a:t>
            </a:r>
            <a:r>
              <a:rPr lang="en-US" dirty="0" err="1" smtClean="0"/>
              <a:t>Zod</a:t>
            </a:r>
            <a:r>
              <a:rPr lang="en-US" dirty="0" smtClean="0"/>
              <a:t>)</a:t>
            </a:r>
          </a:p>
          <a:p>
            <a:r>
              <a:rPr lang="en-US" dirty="0" smtClean="0"/>
              <a:t>Verses 24-26  “us”, “believers”, “the called” Jew and Gentile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670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Romans Part 3</vt:lpstr>
      <vt:lpstr>Romans 9:1-5</vt:lpstr>
      <vt:lpstr>Romans 9:6-13</vt:lpstr>
      <vt:lpstr>Romans 9:14-18</vt:lpstr>
      <vt:lpstr>Pharaoh</vt:lpstr>
      <vt:lpstr>Romans 9:19-26</vt:lpstr>
      <vt:lpstr>Word Studies</vt:lpstr>
      <vt:lpstr>“Wrath”</vt:lpstr>
      <vt:lpstr>“Mercy”</vt:lpstr>
      <vt:lpstr>Romans 9:27-29</vt:lpstr>
      <vt:lpstr>Romans 9:30-33</vt:lpstr>
      <vt:lpstr>Slide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27</cp:revision>
  <dcterms:created xsi:type="dcterms:W3CDTF">2012-03-15T00:34:09Z</dcterms:created>
  <dcterms:modified xsi:type="dcterms:W3CDTF">2012-04-18T12:13:16Z</dcterms:modified>
</cp:coreProperties>
</file>