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D696DB1-C234-481C-8DC2-DD720767AE99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0431389-616B-42E2-8980-3BD974FB64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696DB1-C234-481C-8DC2-DD720767AE99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431389-616B-42E2-8980-3BD974FB64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696DB1-C234-481C-8DC2-DD720767AE99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431389-616B-42E2-8980-3BD974FB64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696DB1-C234-481C-8DC2-DD720767AE99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431389-616B-42E2-8980-3BD974FB64C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696DB1-C234-481C-8DC2-DD720767AE99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431389-616B-42E2-8980-3BD974FB64C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696DB1-C234-481C-8DC2-DD720767AE99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431389-616B-42E2-8980-3BD974FB64C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696DB1-C234-481C-8DC2-DD720767AE99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431389-616B-42E2-8980-3BD974FB64C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696DB1-C234-481C-8DC2-DD720767AE99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431389-616B-42E2-8980-3BD974FB64C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696DB1-C234-481C-8DC2-DD720767AE99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431389-616B-42E2-8980-3BD974FB64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D696DB1-C234-481C-8DC2-DD720767AE99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431389-616B-42E2-8980-3BD974FB64C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D696DB1-C234-481C-8DC2-DD720767AE99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0431389-616B-42E2-8980-3BD974FB64C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D696DB1-C234-481C-8DC2-DD720767AE99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0431389-616B-42E2-8980-3BD974FB64C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Revelation 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57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Time phrase: “After this”</a:t>
            </a:r>
          </a:p>
          <a:p>
            <a:r>
              <a:rPr lang="en-US" dirty="0" smtClean="0"/>
              <a:t>Four angels holding back the four winds</a:t>
            </a:r>
          </a:p>
          <a:p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 angel with God’s seal: don’t harm until…</a:t>
            </a:r>
          </a:p>
          <a:p>
            <a:r>
              <a:rPr lang="en-US" dirty="0" smtClean="0"/>
              <a:t>144,000 sealed: 12,000 from each tribe</a:t>
            </a:r>
          </a:p>
          <a:p>
            <a:r>
              <a:rPr lang="en-US" dirty="0" smtClean="0"/>
              <a:t>“After these things” vs. 9-17</a:t>
            </a:r>
          </a:p>
          <a:p>
            <a:r>
              <a:rPr lang="en-US" dirty="0" smtClean="0"/>
              <a:t>John saw a great multitude from every nation</a:t>
            </a:r>
          </a:p>
          <a:p>
            <a:r>
              <a:rPr lang="en-US" dirty="0" smtClean="0"/>
              <a:t>Multitude was before the throne IN HEAVEN</a:t>
            </a:r>
          </a:p>
          <a:p>
            <a:r>
              <a:rPr lang="en-US" dirty="0" smtClean="0"/>
              <a:t>144,000 were ON EARTH</a:t>
            </a:r>
          </a:p>
          <a:p>
            <a:r>
              <a:rPr lang="en-US" b="1" dirty="0" smtClean="0"/>
              <a:t>Theme:</a:t>
            </a:r>
            <a:r>
              <a:rPr lang="en-US" dirty="0" smtClean="0"/>
              <a:t> 144,000 of Israel sealed &amp; great multitude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953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7</a:t>
            </a:r>
            <a:r>
              <a:rPr lang="en-US" b="1" baseline="30000" dirty="0" smtClean="0"/>
              <a:t>th</a:t>
            </a:r>
            <a:r>
              <a:rPr lang="en-US" b="1" dirty="0" smtClean="0"/>
              <a:t> seal </a:t>
            </a:r>
            <a:r>
              <a:rPr lang="en-US" dirty="0" smtClean="0"/>
              <a:t>is broken/opened</a:t>
            </a:r>
          </a:p>
          <a:p>
            <a:r>
              <a:rPr lang="en-US" dirty="0" smtClean="0"/>
              <a:t>Silence in heaven for about 30 minutes</a:t>
            </a:r>
          </a:p>
          <a:p>
            <a:r>
              <a:rPr lang="en-US" dirty="0" smtClean="0"/>
              <a:t>Seven trumpets given to seven angels</a:t>
            </a:r>
          </a:p>
          <a:p>
            <a:r>
              <a:rPr lang="en-US" dirty="0" smtClean="0"/>
              <a:t>Incense = prayers of the saints going up before God</a:t>
            </a:r>
          </a:p>
          <a:p>
            <a:r>
              <a:rPr lang="en-US" dirty="0" smtClean="0"/>
              <a:t>Fire is thrown from the altar to the earth</a:t>
            </a:r>
          </a:p>
          <a:p>
            <a:r>
              <a:rPr lang="en-US" dirty="0" smtClean="0"/>
              <a:t>Thunder, rumblings, lightning, earthquake</a:t>
            </a:r>
          </a:p>
          <a:p>
            <a:r>
              <a:rPr lang="en-US" dirty="0" smtClean="0"/>
              <a:t>AFTER the angels are given trumpets……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90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1st trumpet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Hail, fire, blood thrown to the earth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1/3 of the earth and trees, burned and ALL green grass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2</a:t>
            </a:r>
            <a:r>
              <a:rPr lang="en-US" b="1" baseline="30000" dirty="0" smtClean="0"/>
              <a:t>nd</a:t>
            </a:r>
            <a:r>
              <a:rPr lang="en-US" b="1" dirty="0" smtClean="0"/>
              <a:t> trumpet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Burning mountain thrown into the sea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1/3 of </a:t>
            </a:r>
            <a:r>
              <a:rPr lang="en-US" smtClean="0"/>
              <a:t>sea becomes </a:t>
            </a:r>
            <a:r>
              <a:rPr lang="en-US" dirty="0" smtClean="0"/>
              <a:t>blood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1/3 of sea creatures die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1/3 of ships destroyed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024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3</a:t>
            </a:r>
            <a:r>
              <a:rPr lang="en-US" b="1" baseline="30000" dirty="0" smtClean="0"/>
              <a:t>rd</a:t>
            </a:r>
            <a:r>
              <a:rPr lang="en-US" b="1" dirty="0" smtClean="0"/>
              <a:t> trumpet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Great star falls on1/3 of rivers and waters on earth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Many men die from bitter waters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4</a:t>
            </a:r>
            <a:r>
              <a:rPr lang="en-US" b="1" baseline="30000" dirty="0" smtClean="0"/>
              <a:t>th</a:t>
            </a:r>
            <a:r>
              <a:rPr lang="en-US" b="1" dirty="0" smtClean="0"/>
              <a:t> trumpet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1/3 sun, moon, and stars darkened</a:t>
            </a:r>
          </a:p>
          <a:p>
            <a:pPr marL="109728" indent="0">
              <a:buNone/>
            </a:pPr>
            <a:r>
              <a:rPr lang="en-US" dirty="0" smtClean="0"/>
              <a:t>Rev. 8:13  John sees a flying eagle and it says:</a:t>
            </a:r>
          </a:p>
          <a:p>
            <a:r>
              <a:rPr lang="en-US" dirty="0" smtClean="0"/>
              <a:t>“Woe, woe, woe to those who dwell on earth…because of the last 3 trumpets</a:t>
            </a:r>
          </a:p>
          <a:p>
            <a:r>
              <a:rPr lang="en-US" b="1" dirty="0" smtClean="0"/>
              <a:t>Theme: 7</a:t>
            </a:r>
            <a:r>
              <a:rPr lang="en-US" b="1" baseline="30000" dirty="0" smtClean="0"/>
              <a:t>th</a:t>
            </a:r>
            <a:r>
              <a:rPr lang="en-US" b="1" dirty="0" smtClean="0"/>
              <a:t> seal   4 trumpets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697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5</a:t>
            </a:r>
            <a:r>
              <a:rPr lang="en-US" b="1" baseline="30000" dirty="0" smtClean="0"/>
              <a:t>th</a:t>
            </a:r>
            <a:r>
              <a:rPr lang="en-US" b="1" dirty="0" smtClean="0"/>
              <a:t> trumpet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Key to the bottomless pit given to 5</a:t>
            </a:r>
            <a:r>
              <a:rPr lang="en-US" baseline="30000" dirty="0" smtClean="0"/>
              <a:t>th</a:t>
            </a:r>
            <a:r>
              <a:rPr lang="en-US" dirty="0" smtClean="0"/>
              <a:t> angel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Smoke from the bottomless pit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Locusts on earth for 5 months/scorpions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Hurt men without God’s seal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First woe is past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6</a:t>
            </a:r>
            <a:r>
              <a:rPr lang="en-US" b="1" baseline="30000" dirty="0" smtClean="0"/>
              <a:t>th</a:t>
            </a:r>
            <a:r>
              <a:rPr lang="en-US" b="1" dirty="0" smtClean="0"/>
              <a:t> trumpet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Four angels at Euphrates River released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Prepared for hour, day, month and year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1/3  of mankind killed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 dirty="0" smtClean="0"/>
              <a:t>Theme:</a:t>
            </a:r>
            <a:r>
              <a:rPr lang="en-US" dirty="0" smtClean="0"/>
              <a:t> 5</a:t>
            </a:r>
            <a:r>
              <a:rPr lang="en-US" baseline="30000" dirty="0" smtClean="0"/>
              <a:t>th</a:t>
            </a:r>
            <a:r>
              <a:rPr lang="en-US" dirty="0" smtClean="0"/>
              <a:t> and 6</a:t>
            </a:r>
            <a:r>
              <a:rPr lang="en-US" baseline="30000" dirty="0" smtClean="0"/>
              <a:t>th</a:t>
            </a:r>
            <a:r>
              <a:rPr lang="en-US" dirty="0" smtClean="0"/>
              <a:t> trumpets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271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chapter does not continue with trumpets</a:t>
            </a:r>
          </a:p>
          <a:p>
            <a:r>
              <a:rPr lang="en-US" dirty="0" smtClean="0"/>
              <a:t>John’s vision of strong angel</a:t>
            </a:r>
          </a:p>
          <a:p>
            <a:r>
              <a:rPr lang="en-US" dirty="0" smtClean="0"/>
              <a:t>John hears 7 peals of thunder speak something he is told NOT to write  vs. 4</a:t>
            </a:r>
          </a:p>
          <a:p>
            <a:r>
              <a:rPr lang="en-US" dirty="0" smtClean="0"/>
              <a:t>Strong angel speaks of the 7</a:t>
            </a:r>
            <a:r>
              <a:rPr lang="en-US" baseline="30000" dirty="0" smtClean="0"/>
              <a:t>th</a:t>
            </a:r>
            <a:r>
              <a:rPr lang="en-US" dirty="0" smtClean="0"/>
              <a:t> angel  vs.7</a:t>
            </a:r>
          </a:p>
          <a:p>
            <a:r>
              <a:rPr lang="en-US" dirty="0" smtClean="0"/>
              <a:t>Mystery of God is finished/fulfilled</a:t>
            </a:r>
          </a:p>
          <a:p>
            <a:r>
              <a:rPr lang="en-US" dirty="0" smtClean="0"/>
              <a:t>John eats the little book/scroll</a:t>
            </a:r>
          </a:p>
          <a:p>
            <a:r>
              <a:rPr lang="en-US" dirty="0" smtClean="0"/>
              <a:t>John is to prophecy more</a:t>
            </a:r>
          </a:p>
          <a:p>
            <a:r>
              <a:rPr lang="en-US" b="1" dirty="0" smtClean="0"/>
              <a:t>Theme:</a:t>
            </a:r>
            <a:r>
              <a:rPr lang="en-US" dirty="0" smtClean="0"/>
              <a:t> John ate book  Prophecy again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967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Continuation of chapter 10</a:t>
            </a:r>
          </a:p>
          <a:p>
            <a:r>
              <a:rPr lang="en-US" dirty="0" smtClean="0"/>
              <a:t>John is given a measuring rod</a:t>
            </a:r>
          </a:p>
          <a:p>
            <a:r>
              <a:rPr lang="en-US" dirty="0" smtClean="0"/>
              <a:t>Prophecy – the nations will tread the court of the temple and holy city for 42 months</a:t>
            </a:r>
          </a:p>
          <a:p>
            <a:r>
              <a:rPr lang="en-US" dirty="0" smtClean="0"/>
              <a:t>Two witnesses – prophecy for 1,260 days</a:t>
            </a:r>
          </a:p>
          <a:p>
            <a:r>
              <a:rPr lang="en-US" dirty="0" smtClean="0"/>
              <a:t>The beast will kill them</a:t>
            </a:r>
          </a:p>
          <a:p>
            <a:r>
              <a:rPr lang="en-US" dirty="0" smtClean="0"/>
              <a:t>People will look at their dead bodies 3 ½ days</a:t>
            </a:r>
          </a:p>
          <a:p>
            <a:r>
              <a:rPr lang="en-US" dirty="0" smtClean="0"/>
              <a:t>Witnesses raised from the dead; called to heaven</a:t>
            </a:r>
          </a:p>
          <a:p>
            <a:r>
              <a:rPr lang="en-US" dirty="0" smtClean="0"/>
              <a:t>Great earthquake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675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7,000 people are killed from the earthquake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woe is past</a:t>
            </a:r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woe is coming quickly/soon</a:t>
            </a:r>
          </a:p>
          <a:p>
            <a:r>
              <a:rPr lang="en-US" b="1" dirty="0" smtClean="0"/>
              <a:t>7</a:t>
            </a:r>
            <a:r>
              <a:rPr lang="en-US" b="1" baseline="30000" dirty="0" smtClean="0"/>
              <a:t>th</a:t>
            </a:r>
            <a:r>
              <a:rPr lang="en-US" b="1" dirty="0" smtClean="0"/>
              <a:t> angel sounds </a:t>
            </a:r>
          </a:p>
          <a:p>
            <a:r>
              <a:rPr lang="en-US" dirty="0" smtClean="0"/>
              <a:t>Verses 15-19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7</a:t>
            </a:r>
            <a:r>
              <a:rPr lang="en-US" b="1" baseline="30000" dirty="0" smtClean="0"/>
              <a:t>th</a:t>
            </a:r>
            <a:r>
              <a:rPr lang="en-US" b="1" dirty="0" smtClean="0"/>
              <a:t> trumpet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World kingdom becomes the Lord’s forever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24 elders worship because God reigns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Nations enraged, God’s wrath comes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Time to judge the dead, reward the saints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Destroy those who destroy the earth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985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Temple in heaven opens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Ark of the Covenant appears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Lightning, sounds, rumblings, thunder, earthquake and hailstorm</a:t>
            </a:r>
          </a:p>
          <a:p>
            <a:pPr marL="109728" indent="0">
              <a:buNone/>
            </a:pPr>
            <a:r>
              <a:rPr lang="en-US" b="1" dirty="0" smtClean="0"/>
              <a:t>Theme:</a:t>
            </a:r>
            <a:r>
              <a:rPr lang="en-US" dirty="0" smtClean="0"/>
              <a:t>  2 Witnesses   7</a:t>
            </a:r>
            <a:r>
              <a:rPr lang="en-US" baseline="30000" dirty="0" smtClean="0"/>
              <a:t>th</a:t>
            </a:r>
            <a:r>
              <a:rPr lang="en-US" dirty="0" smtClean="0"/>
              <a:t> Trumpet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b="1" dirty="0" smtClean="0"/>
              <a:t>Purpose of the book:  </a:t>
            </a:r>
            <a:r>
              <a:rPr lang="en-US" dirty="0" smtClean="0"/>
              <a:t>To show His servants things which must soon take place </a:t>
            </a:r>
            <a:r>
              <a:rPr lang="en-US" b="1" dirty="0" smtClean="0"/>
              <a:t>Rev. 1:1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90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God </a:t>
            </a:r>
            <a:r>
              <a:rPr lang="en-US" dirty="0" smtClean="0"/>
              <a:t>gave to Jesus</a:t>
            </a:r>
          </a:p>
          <a:p>
            <a:r>
              <a:rPr lang="en-US" dirty="0"/>
              <a:t> </a:t>
            </a:r>
            <a:r>
              <a:rPr lang="en-US" dirty="0" smtClean="0"/>
              <a:t>            ↓</a:t>
            </a:r>
          </a:p>
          <a:p>
            <a:r>
              <a:rPr lang="en-US" dirty="0" smtClean="0"/>
              <a:t>Jesus gave to an angel</a:t>
            </a:r>
          </a:p>
          <a:p>
            <a:r>
              <a:rPr lang="en-US" dirty="0"/>
              <a:t> </a:t>
            </a:r>
            <a:r>
              <a:rPr lang="en-US" dirty="0" smtClean="0"/>
              <a:t>            ↓</a:t>
            </a:r>
          </a:p>
          <a:p>
            <a:r>
              <a:rPr lang="en-US" dirty="0" smtClean="0"/>
              <a:t>Angel gave to John</a:t>
            </a:r>
          </a:p>
          <a:p>
            <a:r>
              <a:rPr lang="en-US" dirty="0"/>
              <a:t> </a:t>
            </a:r>
            <a:r>
              <a:rPr lang="en-US" dirty="0" smtClean="0"/>
              <a:t>            ↓</a:t>
            </a:r>
          </a:p>
          <a:p>
            <a:r>
              <a:rPr lang="en-US" dirty="0" smtClean="0"/>
              <a:t>John gave to the 7 churches in </a:t>
            </a:r>
            <a:r>
              <a:rPr lang="en-US" dirty="0" smtClean="0"/>
              <a:t>Asia</a:t>
            </a:r>
          </a:p>
          <a:p>
            <a:r>
              <a:rPr lang="en-US" b="1" dirty="0" smtClean="0"/>
              <a:t>Theme:</a:t>
            </a:r>
            <a:r>
              <a:rPr lang="en-US" dirty="0" smtClean="0"/>
              <a:t> John told to write/ Saw Jesus</a:t>
            </a:r>
          </a:p>
          <a:p>
            <a:r>
              <a:rPr lang="en-US" dirty="0" smtClean="0"/>
              <a:t>Blessing given to those who read, hear and heed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16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Hear: He who has an ear, let him hear…</a:t>
            </a:r>
          </a:p>
          <a:p>
            <a:r>
              <a:rPr lang="en-US" dirty="0" smtClean="0"/>
              <a:t>Rev. 2:11, 29</a:t>
            </a:r>
          </a:p>
          <a:p>
            <a:r>
              <a:rPr lang="en-US" dirty="0" smtClean="0"/>
              <a:t>Instructions to Ephesus, Smyrna, Pergamum and Thyatira.</a:t>
            </a:r>
          </a:p>
          <a:p>
            <a:r>
              <a:rPr lang="en-US" b="1" dirty="0" smtClean="0"/>
              <a:t>Theme:</a:t>
            </a:r>
            <a:r>
              <a:rPr lang="en-US" dirty="0" smtClean="0"/>
              <a:t>  To the churches at Ephesus, Smyrna, Pergamum and Thyatira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759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Hear: He who has an ear, let him hear what the Spirit says to the churches</a:t>
            </a:r>
          </a:p>
          <a:p>
            <a:r>
              <a:rPr lang="en-US" dirty="0" smtClean="0"/>
              <a:t>Instructions to: Sardis, Philadelphia and Laodicea</a:t>
            </a:r>
          </a:p>
          <a:p>
            <a:r>
              <a:rPr lang="en-US" b="1" dirty="0" smtClean="0"/>
              <a:t>Theme:</a:t>
            </a:r>
            <a:r>
              <a:rPr lang="en-US" dirty="0" smtClean="0"/>
              <a:t> To churches at Sardis, Philadelphia and Laodicea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299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saw a door open IN HEAVEN</a:t>
            </a:r>
          </a:p>
          <a:p>
            <a:r>
              <a:rPr lang="en-US" dirty="0" smtClean="0"/>
              <a:t>“First voice” refers back to 1:10-12</a:t>
            </a:r>
          </a:p>
          <a:p>
            <a:r>
              <a:rPr lang="en-US" dirty="0" smtClean="0"/>
              <a:t>24 elders and 4 living creatures worship</a:t>
            </a:r>
          </a:p>
          <a:p>
            <a:r>
              <a:rPr lang="en-US" b="1" dirty="0" smtClean="0"/>
              <a:t>Theme:</a:t>
            </a:r>
            <a:r>
              <a:rPr lang="en-US" dirty="0" smtClean="0"/>
              <a:t> Worship in heaven before God’s throne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5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 holding a book/ scroll </a:t>
            </a:r>
          </a:p>
          <a:p>
            <a:r>
              <a:rPr lang="en-US" dirty="0" smtClean="0"/>
              <a:t>An angel asks who is worthy</a:t>
            </a:r>
          </a:p>
          <a:p>
            <a:r>
              <a:rPr lang="en-US" dirty="0" smtClean="0"/>
              <a:t>The only One worthy:</a:t>
            </a:r>
          </a:p>
          <a:p>
            <a:r>
              <a:rPr lang="en-US" dirty="0" smtClean="0"/>
              <a:t>The Lion of Judah</a:t>
            </a:r>
          </a:p>
          <a:p>
            <a:r>
              <a:rPr lang="en-US" dirty="0" smtClean="0"/>
              <a:t>The Root of David</a:t>
            </a:r>
          </a:p>
          <a:p>
            <a:r>
              <a:rPr lang="en-US" dirty="0" smtClean="0"/>
              <a:t>The Lamb as if slain</a:t>
            </a:r>
          </a:p>
          <a:p>
            <a:r>
              <a:rPr lang="en-US" b="1" dirty="0" smtClean="0"/>
              <a:t>Theme:</a:t>
            </a:r>
            <a:r>
              <a:rPr lang="en-US" dirty="0" smtClean="0"/>
              <a:t> Lamb – worthy to break/open seals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989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Six of the 7 seals are broken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1</a:t>
            </a:r>
            <a:r>
              <a:rPr lang="en-US" b="1" baseline="30000" dirty="0" smtClean="0"/>
              <a:t>st</a:t>
            </a:r>
            <a:r>
              <a:rPr lang="en-US" b="1" dirty="0" smtClean="0"/>
              <a:t> seal: </a:t>
            </a:r>
          </a:p>
          <a:p>
            <a:pPr lvl="1"/>
            <a:r>
              <a:rPr lang="en-US" sz="2700" dirty="0" smtClean="0"/>
              <a:t>Rider on a white horse</a:t>
            </a:r>
          </a:p>
          <a:p>
            <a:pPr lvl="1"/>
            <a:r>
              <a:rPr lang="en-US" sz="2700" dirty="0" smtClean="0"/>
              <a:t>Has a bow and is given a crown</a:t>
            </a:r>
          </a:p>
          <a:p>
            <a:pPr lvl="1"/>
            <a:r>
              <a:rPr lang="en-US" sz="2700" dirty="0" smtClean="0"/>
              <a:t>Goes out conquering and to conquer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700" b="1" dirty="0" smtClean="0"/>
              <a:t>2nd seal: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700" dirty="0" smtClean="0"/>
              <a:t>Rider on a red horse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700" dirty="0" smtClean="0"/>
              <a:t>Takes peace from the earth: men slay each other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700" dirty="0" smtClean="0"/>
              <a:t>Given a great sword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dirty="0"/>
          </a:p>
          <a:p>
            <a:pPr marL="393192" lvl="1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128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3</a:t>
            </a:r>
            <a:r>
              <a:rPr lang="en-US" b="1" baseline="30000" dirty="0" smtClean="0"/>
              <a:t>rd</a:t>
            </a:r>
            <a:r>
              <a:rPr lang="en-US" b="1" dirty="0" smtClean="0"/>
              <a:t> seal: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Rider on a black horse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Has a pair of scales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Voice commands to measure…don’t harm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4</a:t>
            </a:r>
            <a:r>
              <a:rPr lang="en-US" b="1" baseline="30000" dirty="0" smtClean="0"/>
              <a:t>th</a:t>
            </a:r>
            <a:r>
              <a:rPr lang="en-US" b="1" dirty="0" smtClean="0"/>
              <a:t> seal: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Riding ashen/pale horse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Death/Hades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Two are given authority to kill ¾ of the earth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Famine, pestilence and wild beasts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249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5</a:t>
            </a:r>
            <a:r>
              <a:rPr lang="en-US" b="1" baseline="30000" dirty="0" smtClean="0"/>
              <a:t>th</a:t>
            </a:r>
            <a:r>
              <a:rPr lang="en-US" b="1" dirty="0" smtClean="0"/>
              <a:t> seal: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Souls who had been slain under the altar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How long before blood is avenged?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Given white robes and told to rest a bit longer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More of them will be killed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6</a:t>
            </a:r>
            <a:r>
              <a:rPr lang="en-US" b="1" baseline="30000" dirty="0" smtClean="0"/>
              <a:t>th</a:t>
            </a:r>
            <a:r>
              <a:rPr lang="en-US" b="1" dirty="0" smtClean="0"/>
              <a:t> seal: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Great earthquake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Sun, moon, stars, sky all change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Every island and mountain moved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Men hide and want to die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b="1" dirty="0" smtClean="0"/>
              <a:t>Theme:</a:t>
            </a:r>
            <a:r>
              <a:rPr lang="en-US" dirty="0" smtClean="0"/>
              <a:t>  Six seals broken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765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81</TotalTime>
  <Words>887</Words>
  <Application>Microsoft Office PowerPoint</Application>
  <PresentationFormat>On-screen Show (4:3)</PresentationFormat>
  <Paragraphs>151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Revelation Part 2</vt:lpstr>
      <vt:lpstr>Revelation 1</vt:lpstr>
      <vt:lpstr>Revelation 2</vt:lpstr>
      <vt:lpstr>Revelation 3</vt:lpstr>
      <vt:lpstr>Revelation 4</vt:lpstr>
      <vt:lpstr>Revelation 5</vt:lpstr>
      <vt:lpstr>Revelation 6</vt:lpstr>
      <vt:lpstr>Revelation 6</vt:lpstr>
      <vt:lpstr>Revelation 6</vt:lpstr>
      <vt:lpstr>Revelation 7</vt:lpstr>
      <vt:lpstr>Revelation 8</vt:lpstr>
      <vt:lpstr>Revelation 8</vt:lpstr>
      <vt:lpstr>Revelation 8</vt:lpstr>
      <vt:lpstr>Revelation 9</vt:lpstr>
      <vt:lpstr>Revelation 10</vt:lpstr>
      <vt:lpstr>Revelation 11</vt:lpstr>
      <vt:lpstr>Revelation 11</vt:lpstr>
      <vt:lpstr>Revelation 11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Part 2</dc:title>
  <dc:creator>Jenny Goins</dc:creator>
  <cp:lastModifiedBy>Jenny Goins</cp:lastModifiedBy>
  <cp:revision>31</cp:revision>
  <dcterms:created xsi:type="dcterms:W3CDTF">2016-08-24T14:03:55Z</dcterms:created>
  <dcterms:modified xsi:type="dcterms:W3CDTF">2016-08-24T15:25:17Z</dcterms:modified>
</cp:coreProperties>
</file>