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5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66531E5-1EFB-426B-84F9-C51D48704CEF}" type="datetimeFigureOut">
              <a:rPr lang="en-US" smtClean="0"/>
              <a:t>8/17/2016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5FC1296-34BB-41FD-A4F6-3DEE34D6285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6531E5-1EFB-426B-84F9-C51D48704CEF}" type="datetimeFigureOut">
              <a:rPr lang="en-US" smtClean="0"/>
              <a:t>8/17/2016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FC1296-34BB-41FD-A4F6-3DEE34D6285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6531E5-1EFB-426B-84F9-C51D48704CEF}" type="datetimeFigureOut">
              <a:rPr lang="en-US" smtClean="0"/>
              <a:t>8/17/2016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FC1296-34BB-41FD-A4F6-3DEE34D6285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6531E5-1EFB-426B-84F9-C51D48704CEF}" type="datetimeFigureOut">
              <a:rPr lang="en-US" smtClean="0"/>
              <a:t>8/17/2016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FC1296-34BB-41FD-A4F6-3DEE34D6285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6531E5-1EFB-426B-84F9-C51D48704CEF}" type="datetimeFigureOut">
              <a:rPr lang="en-US" smtClean="0"/>
              <a:t>8/17/2016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FC1296-34BB-41FD-A4F6-3DEE34D6285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6531E5-1EFB-426B-84F9-C51D48704CEF}" type="datetimeFigureOut">
              <a:rPr lang="en-US" smtClean="0"/>
              <a:t>8/17/2016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FC1296-34BB-41FD-A4F6-3DEE34D6285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6531E5-1EFB-426B-84F9-C51D48704CEF}" type="datetimeFigureOut">
              <a:rPr lang="en-US" smtClean="0"/>
              <a:t>8/17/2016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FC1296-34BB-41FD-A4F6-3DEE34D6285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6531E5-1EFB-426B-84F9-C51D48704CEF}" type="datetimeFigureOut">
              <a:rPr lang="en-US" smtClean="0"/>
              <a:t>8/17/2016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FC1296-34BB-41FD-A4F6-3DEE34D62852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6531E5-1EFB-426B-84F9-C51D48704CEF}" type="datetimeFigureOut">
              <a:rPr lang="en-US" smtClean="0"/>
              <a:t>8/17/2016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FC1296-34BB-41FD-A4F6-3DEE34D6285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C66531E5-1EFB-426B-84F9-C51D48704CEF}" type="datetimeFigureOut">
              <a:rPr lang="en-US" smtClean="0"/>
              <a:t>8/17/2016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FC1296-34BB-41FD-A4F6-3DEE34D6285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66531E5-1EFB-426B-84F9-C51D48704CEF}" type="datetimeFigureOut">
              <a:rPr lang="en-US" smtClean="0"/>
              <a:t>8/17/2016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5FC1296-34BB-41FD-A4F6-3DEE34D62852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C66531E5-1EFB-426B-84F9-C51D48704CEF}" type="datetimeFigureOut">
              <a:rPr lang="en-US" smtClean="0"/>
              <a:t>8/17/2016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5FC1296-34BB-41FD-A4F6-3DEE34D6285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Revelation Part 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6771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200" dirty="0" smtClean="0"/>
              <a:t>Observation: What does it say?</a:t>
            </a:r>
          </a:p>
          <a:p>
            <a:r>
              <a:rPr lang="en-US" sz="3200" dirty="0" smtClean="0"/>
              <a:t>         ↓</a:t>
            </a:r>
          </a:p>
          <a:p>
            <a:r>
              <a:rPr lang="en-US" sz="3200" dirty="0" smtClean="0"/>
              <a:t>Interpretation: What does it mean?</a:t>
            </a:r>
          </a:p>
          <a:p>
            <a:r>
              <a:rPr lang="en-US" sz="3200" dirty="0" smtClean="0"/>
              <a:t>         ↓</a:t>
            </a:r>
          </a:p>
          <a:p>
            <a:r>
              <a:rPr lang="en-US" sz="3200" dirty="0" smtClean="0"/>
              <a:t>Application: How do I apply this to my life? Application does not always involve physical action: it may involve just our mind.</a:t>
            </a:r>
          </a:p>
          <a:p>
            <a:r>
              <a:rPr lang="en-US" sz="3200" dirty="0" smtClean="0"/>
              <a:t>Transformation</a:t>
            </a:r>
            <a:endParaRPr lang="en-US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Inductive Study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68174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 NOT USE COMMENTARIES DURING THIS STUDY AT ANY TIME.</a:t>
            </a:r>
          </a:p>
          <a:p>
            <a:r>
              <a:rPr lang="en-US" dirty="0" smtClean="0"/>
              <a:t>Try not to get overwhelmed, do what you can do but be disciplined. </a:t>
            </a:r>
          </a:p>
          <a:p>
            <a:r>
              <a:rPr lang="en-US" dirty="0" smtClean="0"/>
              <a:t>Make study a priority</a:t>
            </a:r>
          </a:p>
          <a:p>
            <a:r>
              <a:rPr lang="en-US" dirty="0" smtClean="0"/>
              <a:t>Why are you studying Revelation?</a:t>
            </a:r>
          </a:p>
          <a:p>
            <a:r>
              <a:rPr lang="en-US" dirty="0" smtClean="0"/>
              <a:t>Depth of understanding comes only by continually dealing with the book as a whole.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Instructions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66764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Always pray before you begin. The Holy Spirit is the author of Scripture and He will give you insight as you study.</a:t>
            </a:r>
          </a:p>
          <a:p>
            <a:r>
              <a:rPr lang="en-US" dirty="0" smtClean="0"/>
              <a:t>Take it ONE day at a time, do not try to catch up by doing 3-4 days at a time: this does not give you time to meditate on what the Holy Spirit shows you each day.</a:t>
            </a:r>
          </a:p>
          <a:p>
            <a:r>
              <a:rPr lang="en-US" dirty="0" smtClean="0"/>
              <a:t>Now, go thou and DIG!!!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Instructions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45759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</TotalTime>
  <Words>175</Words>
  <Application>Microsoft Office PowerPoint</Application>
  <PresentationFormat>On-screen Show (4:3)</PresentationFormat>
  <Paragraphs>19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Concourse</vt:lpstr>
      <vt:lpstr>Revelation Part 2</vt:lpstr>
      <vt:lpstr>Inductive Study</vt:lpstr>
      <vt:lpstr>Instructions</vt:lpstr>
      <vt:lpstr>Instructions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Revelation Part 2</dc:title>
  <dc:creator>Jenny Goins</dc:creator>
  <cp:lastModifiedBy>Jenny Goins</cp:lastModifiedBy>
  <cp:revision>5</cp:revision>
  <dcterms:created xsi:type="dcterms:W3CDTF">2016-08-17T16:21:20Z</dcterms:created>
  <dcterms:modified xsi:type="dcterms:W3CDTF">2016-08-17T16:30:02Z</dcterms:modified>
</cp:coreProperties>
</file>