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2CE9859-E627-4C1F-A87B-8E1398F96F63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80AF80-1B52-42AF-8581-AB9037A543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9b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Wretched: “</a:t>
            </a:r>
            <a:r>
              <a:rPr lang="en-US" dirty="0" err="1" smtClean="0"/>
              <a:t>talaoporos</a:t>
            </a:r>
            <a:r>
              <a:rPr lang="en-US" dirty="0" smtClean="0"/>
              <a:t>” – beaten down from continued </a:t>
            </a:r>
            <a:r>
              <a:rPr lang="en-US" dirty="0" err="1" smtClean="0"/>
              <a:t>strain..enduring</a:t>
            </a:r>
            <a:r>
              <a:rPr lang="en-US" dirty="0" smtClean="0"/>
              <a:t> trial</a:t>
            </a:r>
          </a:p>
          <a:p>
            <a:r>
              <a:rPr lang="en-US" b="1" dirty="0" smtClean="0"/>
              <a:t>Rom. 7:24-25  </a:t>
            </a:r>
            <a:r>
              <a:rPr lang="en-US" dirty="0" smtClean="0"/>
              <a:t>Wretched man that I am, who will save me from this body of death?</a:t>
            </a:r>
          </a:p>
          <a:p>
            <a:r>
              <a:rPr lang="en-US" dirty="0" smtClean="0"/>
              <a:t>Miserable: “</a:t>
            </a:r>
            <a:r>
              <a:rPr lang="en-US" dirty="0" err="1" smtClean="0"/>
              <a:t>eleeinos</a:t>
            </a:r>
            <a:r>
              <a:rPr lang="en-US" dirty="0" smtClean="0"/>
              <a:t>” – in great need of mercy</a:t>
            </a:r>
          </a:p>
          <a:p>
            <a:r>
              <a:rPr lang="en-US" dirty="0" smtClean="0"/>
              <a:t>Opposite: beneficial, worth, favorable, chosen</a:t>
            </a:r>
          </a:p>
          <a:p>
            <a:r>
              <a:rPr lang="en-US" dirty="0" smtClean="0"/>
              <a:t>Poor: “</a:t>
            </a:r>
            <a:r>
              <a:rPr lang="en-US" dirty="0" err="1" smtClean="0"/>
              <a:t>ptochos</a:t>
            </a:r>
            <a:r>
              <a:rPr lang="en-US" dirty="0" smtClean="0"/>
              <a:t>” – destitute, extreme opposite of rich, to crouch and cower like a beggar.</a:t>
            </a:r>
          </a:p>
          <a:p>
            <a:r>
              <a:rPr lang="en-US" b="1" dirty="0" smtClean="0"/>
              <a:t>Gal. 4:9 </a:t>
            </a:r>
            <a:r>
              <a:rPr lang="en-US" dirty="0" smtClean="0"/>
              <a:t>How is it that you turn back again to the weak and worthless elemental things…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4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Gold is perishable, but HIS gold is refined by fire and pure</a:t>
            </a:r>
          </a:p>
          <a:p>
            <a:r>
              <a:rPr lang="en-US" b="1" dirty="0" smtClean="0"/>
              <a:t>I Pet. 1:6-9 </a:t>
            </a:r>
            <a:r>
              <a:rPr lang="en-US" dirty="0" smtClean="0"/>
              <a:t>The proof of your faith is more precious than gold which is perishable</a:t>
            </a:r>
          </a:p>
          <a:p>
            <a:r>
              <a:rPr lang="en-US" b="1" dirty="0" smtClean="0"/>
              <a:t>Ps. 66:8-12 </a:t>
            </a:r>
            <a:r>
              <a:rPr lang="en-US" dirty="0" smtClean="0"/>
              <a:t>“We went through fire and through water, yet You brought us out into a place of abundance”. He is with us </a:t>
            </a:r>
            <a:r>
              <a:rPr lang="en-US" b="1" dirty="0" smtClean="0"/>
              <a:t>in</a:t>
            </a:r>
            <a:r>
              <a:rPr lang="en-US" dirty="0" smtClean="0"/>
              <a:t> the fire</a:t>
            </a:r>
          </a:p>
          <a:p>
            <a:r>
              <a:rPr lang="en-US" b="1" dirty="0" smtClean="0"/>
              <a:t>Rev. 6:11;7:9;19:8 </a:t>
            </a:r>
            <a:r>
              <a:rPr lang="en-US" dirty="0" smtClean="0"/>
              <a:t>The white clothes are the righteous acts of the saints</a:t>
            </a:r>
          </a:p>
          <a:p>
            <a:r>
              <a:rPr lang="en-US" dirty="0" smtClean="0"/>
              <a:t>Laodicea had </a:t>
            </a:r>
            <a:r>
              <a:rPr lang="en-US" b="1" dirty="0" smtClean="0"/>
              <a:t>none!</a:t>
            </a:r>
            <a:r>
              <a:rPr lang="en-US" dirty="0" smtClean="0"/>
              <a:t> Only their own deeds of </a:t>
            </a:r>
            <a:r>
              <a:rPr lang="en-US" dirty="0" err="1" smtClean="0"/>
              <a:t>lukewarmness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and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64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Matt. 22:1-14  </a:t>
            </a:r>
            <a:r>
              <a:rPr lang="en-US" dirty="0" smtClean="0"/>
              <a:t>Jewish audience</a:t>
            </a:r>
          </a:p>
          <a:p>
            <a:r>
              <a:rPr lang="en-US" dirty="0" smtClean="0"/>
              <a:t>Slaves = OT prophets God sent among His people Israel. As a whole, they rejected Him</a:t>
            </a:r>
          </a:p>
          <a:p>
            <a:r>
              <a:rPr lang="en-US" dirty="0" smtClean="0"/>
              <a:t>Highways and byways references the gospel going to the Gentiles</a:t>
            </a:r>
          </a:p>
          <a:p>
            <a:r>
              <a:rPr lang="en-US" dirty="0" smtClean="0"/>
              <a:t>One NOT dressed properly: thrown out into utter darkness. Only ONE way to heaven</a:t>
            </a:r>
          </a:p>
          <a:p>
            <a:r>
              <a:rPr lang="en-US" b="1" dirty="0" smtClean="0"/>
              <a:t>Rev. 19:8-9  </a:t>
            </a:r>
            <a:r>
              <a:rPr lang="en-US" dirty="0" smtClean="0"/>
              <a:t>The white garments signify the deeds/works of the saints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Parable of the Wedding Feast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3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Cor. 4:3-6 </a:t>
            </a:r>
            <a:r>
              <a:rPr lang="en-US" dirty="0" smtClean="0"/>
              <a:t>The devil has blinded the minds of the unbelieving so they can’t see the light</a:t>
            </a:r>
          </a:p>
          <a:p>
            <a:r>
              <a:rPr lang="en-US" b="1" dirty="0" smtClean="0"/>
              <a:t>John 9:1,6-7,17-31,39 </a:t>
            </a:r>
            <a:r>
              <a:rPr lang="en-US" dirty="0" smtClean="0"/>
              <a:t>Jesus is THE Light of the World. He alone can open the eyes of the blind spiritually and physically</a:t>
            </a:r>
          </a:p>
          <a:p>
            <a:r>
              <a:rPr lang="en-US" b="1" dirty="0" smtClean="0"/>
              <a:t>Is. 55:1-3  </a:t>
            </a:r>
            <a:r>
              <a:rPr lang="en-US" dirty="0" smtClean="0"/>
              <a:t>Come buy wine and milk without cost…listen that you may live</a:t>
            </a:r>
          </a:p>
          <a:p>
            <a:r>
              <a:rPr lang="en-US" b="1" dirty="0" smtClean="0"/>
              <a:t>Rev. 22:17</a:t>
            </a:r>
            <a:r>
              <a:rPr lang="en-US" dirty="0" smtClean="0"/>
              <a:t> Let the one who wishes take water of life without cost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Eye Salve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89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They needed to see their need for Him instead of focusing on their physical or material conditions.</a:t>
            </a:r>
          </a:p>
          <a:p>
            <a:r>
              <a:rPr lang="en-US" dirty="0" smtClean="0"/>
              <a:t>They didn’t even KNOW they were naked</a:t>
            </a:r>
          </a:p>
          <a:p>
            <a:r>
              <a:rPr lang="en-US" dirty="0" smtClean="0"/>
              <a:t>They needed HIS provision, not their own worldly wealth. </a:t>
            </a:r>
          </a:p>
          <a:p>
            <a:r>
              <a:rPr lang="en-US" dirty="0" smtClean="0"/>
              <a:t>They were ignorant and blind to the truth</a:t>
            </a:r>
          </a:p>
          <a:p>
            <a:r>
              <a:rPr lang="en-US" dirty="0" smtClean="0"/>
              <a:t>Am I trying to rely on my own strength and material things instead of Him?</a:t>
            </a:r>
          </a:p>
          <a:p>
            <a:r>
              <a:rPr lang="en-US" dirty="0" smtClean="0"/>
              <a:t>“Some things must be parted with, but nothing valuable; and it’s only to make room for receiving true riches!” Matt. Henry commentary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Blindness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20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Rev. 3:19-20  </a:t>
            </a:r>
            <a:r>
              <a:rPr lang="en-US" dirty="0" smtClean="0"/>
              <a:t>Love – “</a:t>
            </a:r>
            <a:r>
              <a:rPr lang="en-US" dirty="0" err="1" smtClean="0"/>
              <a:t>phileo</a:t>
            </a:r>
            <a:r>
              <a:rPr lang="en-US" dirty="0" smtClean="0"/>
              <a:t>” which means affection. Jesus loved them</a:t>
            </a:r>
          </a:p>
          <a:p>
            <a:r>
              <a:rPr lang="en-US" dirty="0" smtClean="0"/>
              <a:t>He wanted them to be zealous for HIM, not repulsive to Him in their </a:t>
            </a:r>
            <a:r>
              <a:rPr lang="en-US" dirty="0" err="1" smtClean="0"/>
              <a:t>lukewarmness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Repent! Turn from your lukewarm state</a:t>
            </a:r>
          </a:p>
          <a:p>
            <a:r>
              <a:rPr lang="en-US" b="1" dirty="0" smtClean="0"/>
              <a:t>Rev. 3:20  </a:t>
            </a:r>
            <a:r>
              <a:rPr lang="en-US" dirty="0" smtClean="0"/>
              <a:t>Jesus was OUTSIDE the door of the church, knocking.</a:t>
            </a:r>
          </a:p>
          <a:p>
            <a:r>
              <a:rPr lang="en-US" dirty="0" smtClean="0"/>
              <a:t>No invitations to any </a:t>
            </a:r>
            <a:r>
              <a:rPr lang="en-US" smtClean="0"/>
              <a:t>other church/individual </a:t>
            </a:r>
            <a:r>
              <a:rPr lang="en-US" dirty="0" smtClean="0"/>
              <a:t>in Revelation 2 and 3, only warnings to hold fast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and Warning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will come to the one who opens the door and He will dine with him.</a:t>
            </a:r>
          </a:p>
          <a:p>
            <a:r>
              <a:rPr lang="en-US" dirty="0" smtClean="0"/>
              <a:t>The overcomer WILL sit down with Jesus on His throne.</a:t>
            </a:r>
          </a:p>
          <a:p>
            <a:r>
              <a:rPr lang="en-US" dirty="0" smtClean="0"/>
              <a:t>Jesus DID overcome and He DID sit down with His Father…..so will we</a:t>
            </a:r>
          </a:p>
          <a:p>
            <a:r>
              <a:rPr lang="en-US" dirty="0" smtClean="0"/>
              <a:t>From here on out, there is no mention of the church in Scripture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Overcomers/Conquerors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3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 I lukewarm?</a:t>
            </a:r>
          </a:p>
          <a:p>
            <a:r>
              <a:rPr lang="en-US" dirty="0" smtClean="0"/>
              <a:t>Are my closest friends lukewarm?</a:t>
            </a:r>
          </a:p>
          <a:p>
            <a:r>
              <a:rPr lang="en-US" dirty="0" smtClean="0"/>
              <a:t>Is our church as a whole, lukewarm?</a:t>
            </a:r>
          </a:p>
          <a:p>
            <a:r>
              <a:rPr lang="en-US" dirty="0" smtClean="0"/>
              <a:t>How could we “turn up the heat so we become hot?”</a:t>
            </a:r>
          </a:p>
          <a:p>
            <a:r>
              <a:rPr lang="en-US" dirty="0" smtClean="0"/>
              <a:t>Am I blind? Wretched? Miserable? Poor? Naked?</a:t>
            </a:r>
          </a:p>
          <a:p>
            <a:r>
              <a:rPr lang="en-US" dirty="0" smtClean="0"/>
              <a:t>“The Gospel has a better chance with the openly profane and godless than with those who have been brought up under its influence and are so far unaffected.”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6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</TotalTime>
  <Words>616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Revelation Part 1</vt:lpstr>
      <vt:lpstr>Greek </vt:lpstr>
      <vt:lpstr>Warning and Instruction</vt:lpstr>
      <vt:lpstr>Parable of the Wedding Feast</vt:lpstr>
      <vt:lpstr>Eye Salve</vt:lpstr>
      <vt:lpstr>Blindness</vt:lpstr>
      <vt:lpstr>Instructions and Warning</vt:lpstr>
      <vt:lpstr>Overcomers/Conquerors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1</dc:title>
  <dc:creator>Jenny Goins</dc:creator>
  <cp:lastModifiedBy>Jenny Goins</cp:lastModifiedBy>
  <cp:revision>17</cp:revision>
  <dcterms:created xsi:type="dcterms:W3CDTF">2016-04-20T13:31:37Z</dcterms:created>
  <dcterms:modified xsi:type="dcterms:W3CDTF">2016-04-20T14:21:22Z</dcterms:modified>
</cp:coreProperties>
</file>