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054FFC-178B-4E61-941B-C156800FB4A5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D2CEBA4-C25B-4062-AB5B-63B91AC58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054FFC-178B-4E61-941B-C156800FB4A5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2CEBA4-C25B-4062-AB5B-63B91AC58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054FFC-178B-4E61-941B-C156800FB4A5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2CEBA4-C25B-4062-AB5B-63B91AC58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054FFC-178B-4E61-941B-C156800FB4A5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2CEBA4-C25B-4062-AB5B-63B91AC589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054FFC-178B-4E61-941B-C156800FB4A5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2CEBA4-C25B-4062-AB5B-63B91AC589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054FFC-178B-4E61-941B-C156800FB4A5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2CEBA4-C25B-4062-AB5B-63B91AC589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054FFC-178B-4E61-941B-C156800FB4A5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2CEBA4-C25B-4062-AB5B-63B91AC5894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054FFC-178B-4E61-941B-C156800FB4A5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2CEBA4-C25B-4062-AB5B-63B91AC5894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054FFC-178B-4E61-941B-C156800FB4A5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2CEBA4-C25B-4062-AB5B-63B91AC58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A054FFC-178B-4E61-941B-C156800FB4A5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2CEBA4-C25B-4062-AB5B-63B91AC5894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054FFC-178B-4E61-941B-C156800FB4A5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D2CEBA4-C25B-4062-AB5B-63B91AC5894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A054FFC-178B-4E61-941B-C156800FB4A5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D2CEBA4-C25B-4062-AB5B-63B91AC5894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blecc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Revelation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2 part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38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Review:</a:t>
            </a:r>
          </a:p>
          <a:p>
            <a:r>
              <a:rPr lang="en-US" dirty="0" smtClean="0"/>
              <a:t>Revelation 1   What John saw</a:t>
            </a:r>
          </a:p>
          <a:p>
            <a:r>
              <a:rPr lang="en-US" dirty="0" smtClean="0"/>
              <a:t>Revelation 2-3  The things which are</a:t>
            </a:r>
          </a:p>
          <a:p>
            <a:r>
              <a:rPr lang="en-US" dirty="0" smtClean="0"/>
              <a:t>Revelation 4-22 The things which will take place after these things</a:t>
            </a:r>
          </a:p>
          <a:p>
            <a:r>
              <a:rPr lang="en-US" dirty="0" smtClean="0"/>
              <a:t>What?  Prophecy  (1:1 and 22:6)</a:t>
            </a:r>
          </a:p>
          <a:p>
            <a:r>
              <a:rPr lang="en-US" dirty="0" smtClean="0"/>
              <a:t>What? To show His bond servants the things which must soon take place  (1:1)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954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order the revelation was given:</a:t>
            </a:r>
          </a:p>
          <a:p>
            <a:r>
              <a:rPr lang="en-US" dirty="0" smtClean="0"/>
              <a:t>God to Jesus</a:t>
            </a:r>
          </a:p>
          <a:p>
            <a:r>
              <a:rPr lang="en-US" dirty="0"/>
              <a:t> </a:t>
            </a:r>
            <a:r>
              <a:rPr lang="en-US" dirty="0" smtClean="0"/>
              <a:t>       ↓</a:t>
            </a:r>
          </a:p>
          <a:p>
            <a:r>
              <a:rPr lang="en-US" dirty="0" smtClean="0"/>
              <a:t>Jesus to angel</a:t>
            </a:r>
          </a:p>
          <a:p>
            <a:r>
              <a:rPr lang="en-US" dirty="0"/>
              <a:t> </a:t>
            </a:r>
            <a:r>
              <a:rPr lang="en-US" dirty="0" smtClean="0"/>
              <a:t>       ↓</a:t>
            </a:r>
          </a:p>
          <a:p>
            <a:r>
              <a:rPr lang="en-US" dirty="0" smtClean="0"/>
              <a:t>Angel to John</a:t>
            </a:r>
          </a:p>
          <a:p>
            <a:r>
              <a:rPr lang="en-US" dirty="0"/>
              <a:t> </a:t>
            </a:r>
            <a:r>
              <a:rPr lang="en-US" dirty="0" smtClean="0"/>
              <a:t>       ↓</a:t>
            </a:r>
          </a:p>
          <a:p>
            <a:r>
              <a:rPr lang="en-US" dirty="0" smtClean="0"/>
              <a:t>John to the churches in Asia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90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1:1 Has bond-servants</a:t>
            </a:r>
          </a:p>
          <a:p>
            <a:r>
              <a:rPr lang="en-US" dirty="0" smtClean="0"/>
              <a:t>1:1 God gave Him the Revelation</a:t>
            </a:r>
          </a:p>
          <a:p>
            <a:r>
              <a:rPr lang="en-US" dirty="0" smtClean="0"/>
              <a:t>1:1 Has “His” angel</a:t>
            </a:r>
          </a:p>
          <a:p>
            <a:r>
              <a:rPr lang="en-US" dirty="0" smtClean="0"/>
              <a:t>1:5 Faithful witness</a:t>
            </a:r>
          </a:p>
          <a:p>
            <a:r>
              <a:rPr lang="en-US" dirty="0" smtClean="0"/>
              <a:t>1:5 Firstborn of the dead</a:t>
            </a:r>
          </a:p>
          <a:p>
            <a:r>
              <a:rPr lang="en-US" dirty="0" smtClean="0"/>
              <a:t>1:5 Ruler of the kings of the earth</a:t>
            </a:r>
          </a:p>
          <a:p>
            <a:r>
              <a:rPr lang="en-US" dirty="0" smtClean="0"/>
              <a:t>1:5 Loves us</a:t>
            </a:r>
          </a:p>
          <a:p>
            <a:r>
              <a:rPr lang="en-US" dirty="0" smtClean="0"/>
              <a:t>1:5 Released us from our sins by His blood</a:t>
            </a:r>
          </a:p>
          <a:p>
            <a:r>
              <a:rPr lang="en-US" dirty="0" smtClean="0"/>
              <a:t>1:6 Made us (to be) a kingdom</a:t>
            </a:r>
          </a:p>
          <a:p>
            <a:r>
              <a:rPr lang="en-US" dirty="0" smtClean="0"/>
              <a:t>1:6 Made us priests to His God and Father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1:1-8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3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1:6 Glory and the dominion are His forever and ever</a:t>
            </a:r>
          </a:p>
          <a:p>
            <a:r>
              <a:rPr lang="en-US" dirty="0" smtClean="0"/>
              <a:t>1:7 Coming with the clouds</a:t>
            </a:r>
          </a:p>
          <a:p>
            <a:r>
              <a:rPr lang="en-US" dirty="0" smtClean="0"/>
              <a:t>1:7 Every eye will see Him</a:t>
            </a:r>
          </a:p>
          <a:p>
            <a:r>
              <a:rPr lang="en-US" dirty="0" smtClean="0"/>
              <a:t>1:7 Those who pierced Him will see Him</a:t>
            </a:r>
          </a:p>
          <a:p>
            <a:r>
              <a:rPr lang="en-US" dirty="0" smtClean="0"/>
              <a:t>1:7 All the tribes of the earth will mourn over Him</a:t>
            </a:r>
          </a:p>
          <a:p>
            <a:pPr marL="109728" indent="0">
              <a:buNone/>
            </a:pPr>
            <a:r>
              <a:rPr lang="en-US" dirty="0" smtClean="0"/>
              <a:t>Why mourn?</a:t>
            </a:r>
          </a:p>
          <a:p>
            <a:pPr marL="109728" indent="0">
              <a:buNone/>
            </a:pPr>
            <a:r>
              <a:rPr lang="en-US" dirty="0" smtClean="0"/>
              <a:t>Perhaps because it will be too late for those who did not believe in Him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1:1-8 cont.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61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1:9 Tribulation, kingdom and perseverance are in Jesus</a:t>
            </a:r>
          </a:p>
          <a:p>
            <a:r>
              <a:rPr lang="en-US" dirty="0" smtClean="0"/>
              <a:t>1:13 “Like a son of man” in the middle of the lampstands/churches</a:t>
            </a:r>
          </a:p>
          <a:p>
            <a:r>
              <a:rPr lang="en-US" dirty="0" smtClean="0"/>
              <a:t>1:13 Clothed in a robe reaching to His </a:t>
            </a:r>
            <a:r>
              <a:rPr lang="en-US" b="1" u="sng" dirty="0" smtClean="0"/>
              <a:t>feet</a:t>
            </a:r>
          </a:p>
          <a:p>
            <a:r>
              <a:rPr lang="en-US" dirty="0" smtClean="0"/>
              <a:t>1:13 Golden sash girded across His </a:t>
            </a:r>
            <a:r>
              <a:rPr lang="en-US" b="1" u="sng" dirty="0" smtClean="0"/>
              <a:t>chest</a:t>
            </a:r>
          </a:p>
          <a:p>
            <a:r>
              <a:rPr lang="en-US" dirty="0" smtClean="0"/>
              <a:t>1:14 </a:t>
            </a:r>
            <a:r>
              <a:rPr lang="en-US" b="1" u="sng" dirty="0" smtClean="0"/>
              <a:t>Head and hair: </a:t>
            </a:r>
            <a:r>
              <a:rPr lang="en-US" dirty="0" smtClean="0"/>
              <a:t>white like wool</a:t>
            </a:r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smtClean="0"/>
              <a:t>	        </a:t>
            </a:r>
            <a:r>
              <a:rPr lang="en-US" dirty="0" smtClean="0"/>
              <a:t>white like snow</a:t>
            </a:r>
          </a:p>
          <a:p>
            <a:r>
              <a:rPr lang="en-US" dirty="0" smtClean="0"/>
              <a:t>1:14 </a:t>
            </a:r>
            <a:r>
              <a:rPr lang="en-US" b="1" u="sng" dirty="0" smtClean="0"/>
              <a:t>Eyes:</a:t>
            </a:r>
            <a:r>
              <a:rPr lang="en-US" dirty="0" smtClean="0"/>
              <a:t> like a flame of fire</a:t>
            </a:r>
          </a:p>
          <a:p>
            <a:r>
              <a:rPr lang="en-US" dirty="0" smtClean="0"/>
              <a:t>1:15 </a:t>
            </a:r>
            <a:r>
              <a:rPr lang="en-US" b="1" u="sng" dirty="0" smtClean="0"/>
              <a:t>Feet:</a:t>
            </a:r>
            <a:r>
              <a:rPr lang="en-US" dirty="0" smtClean="0"/>
              <a:t> like burnished bronze when it has been made to glow in a furnace</a:t>
            </a:r>
          </a:p>
          <a:p>
            <a:r>
              <a:rPr lang="en-US" dirty="0" smtClean="0"/>
              <a:t>1:15 </a:t>
            </a:r>
            <a:r>
              <a:rPr lang="en-US" b="1" u="sng" dirty="0" smtClean="0"/>
              <a:t>Voice</a:t>
            </a:r>
            <a:r>
              <a:rPr lang="en-US" dirty="0" smtClean="0"/>
              <a:t>: like the sound of many waters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1:9-</a:t>
            </a:r>
            <a:r>
              <a:rPr lang="en-US" b="0" dirty="0" smtClean="0">
                <a:effectLst/>
              </a:rPr>
              <a:t>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841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1:16 </a:t>
            </a:r>
            <a:r>
              <a:rPr lang="en-US" b="1" u="sng" dirty="0" smtClean="0"/>
              <a:t>Right Hand: </a:t>
            </a:r>
            <a:r>
              <a:rPr lang="en-US" dirty="0" smtClean="0"/>
              <a:t>Holds 7 stars=angels of the churches</a:t>
            </a:r>
          </a:p>
          <a:p>
            <a:r>
              <a:rPr lang="en-US" dirty="0" smtClean="0"/>
              <a:t>1:16 </a:t>
            </a:r>
            <a:r>
              <a:rPr lang="en-US" b="1" u="sng" dirty="0" smtClean="0"/>
              <a:t>Mouth:</a:t>
            </a:r>
            <a:r>
              <a:rPr lang="en-US" dirty="0" smtClean="0"/>
              <a:t> sharp two-edged sword coming out</a:t>
            </a:r>
          </a:p>
          <a:p>
            <a:r>
              <a:rPr lang="en-US" dirty="0" smtClean="0"/>
              <a:t>1:18 He is: First</a:t>
            </a:r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smtClean="0"/>
              <a:t>	    Last</a:t>
            </a:r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smtClean="0"/>
              <a:t>	    Living One</a:t>
            </a:r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smtClean="0"/>
              <a:t>	    Was dead/now is alive forever</a:t>
            </a:r>
          </a:p>
          <a:p>
            <a:r>
              <a:rPr lang="en-US" dirty="0" smtClean="0"/>
              <a:t>1:18 Has the keys of death &amp; Hades</a:t>
            </a:r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smtClean="0"/>
              <a:t>			 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1:16-20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31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Metaphor: </a:t>
            </a:r>
            <a:r>
              <a:rPr lang="en-US" dirty="0" smtClean="0"/>
              <a:t>an implied comparison between two things that are different. A metaphor is different from a simile in that a metaphor is </a:t>
            </a:r>
            <a:r>
              <a:rPr lang="en-US" b="1" i="1" dirty="0" smtClean="0"/>
              <a:t>not</a:t>
            </a:r>
            <a:r>
              <a:rPr lang="en-US" dirty="0" smtClean="0"/>
              <a:t> a stated comparison; it is an implied comparison “like, as and such” are </a:t>
            </a:r>
            <a:r>
              <a:rPr lang="en-US" b="1" dirty="0" smtClean="0"/>
              <a:t>NOT</a:t>
            </a:r>
            <a:r>
              <a:rPr lang="en-US" dirty="0" smtClean="0"/>
              <a:t> used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b="1" dirty="0" smtClean="0"/>
              <a:t>Simile:</a:t>
            </a:r>
            <a:r>
              <a:rPr lang="en-US" dirty="0" smtClean="0"/>
              <a:t> an expressed or stated comparison of two different things or ideas that uses the connecting words “like, as, such as, or the word pair, as….so”. </a:t>
            </a:r>
            <a:r>
              <a:rPr lang="en-US" b="1" dirty="0" smtClean="0"/>
              <a:t>Ex.</a:t>
            </a:r>
            <a:r>
              <a:rPr lang="en-US" dirty="0" smtClean="0"/>
              <a:t> “His eyes were like a flame of fire.”  Rev. 1:14b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Metaphors and similes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46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www.biblecc.com</a:t>
            </a:r>
            <a:endParaRPr lang="en-US" dirty="0" smtClean="0"/>
          </a:p>
          <a:p>
            <a:r>
              <a:rPr lang="en-US" dirty="0" smtClean="0"/>
              <a:t>Make sure to click on “Lex” which is the lexicon, which transliterates the English word to the Greek word and its meaning.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Studies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39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</TotalTime>
  <Words>409</Words>
  <Application>Microsoft Office PowerPoint</Application>
  <PresentationFormat>On-screen Show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Revelation</vt:lpstr>
      <vt:lpstr>Revelation</vt:lpstr>
      <vt:lpstr>Revelation</vt:lpstr>
      <vt:lpstr>Revelation 1:1-8</vt:lpstr>
      <vt:lpstr>Revelation 1:1-8 cont.</vt:lpstr>
      <vt:lpstr>Revelation 1:9-15</vt:lpstr>
      <vt:lpstr>Revelation 1:16-20</vt:lpstr>
      <vt:lpstr>Metaphors and similes</vt:lpstr>
      <vt:lpstr>Word Studies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</dc:title>
  <dc:creator>Jenny Goins</dc:creator>
  <cp:lastModifiedBy>Jenny Goins</cp:lastModifiedBy>
  <cp:revision>17</cp:revision>
  <dcterms:created xsi:type="dcterms:W3CDTF">2016-01-27T17:32:23Z</dcterms:created>
  <dcterms:modified xsi:type="dcterms:W3CDTF">2016-01-27T18:25:28Z</dcterms:modified>
</cp:coreProperties>
</file>