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81ADFFC-D123-417F-985C-64084B404901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1B02B28-43CA-4AA4-95AB-334A310E6E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1ADFFC-D123-417F-985C-64084B404901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B02B28-43CA-4AA4-95AB-334A310E6E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1ADFFC-D123-417F-985C-64084B404901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B02B28-43CA-4AA4-95AB-334A310E6E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1ADFFC-D123-417F-985C-64084B404901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B02B28-43CA-4AA4-95AB-334A310E6EC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1ADFFC-D123-417F-985C-64084B404901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B02B28-43CA-4AA4-95AB-334A310E6EC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1ADFFC-D123-417F-985C-64084B404901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B02B28-43CA-4AA4-95AB-334A310E6EC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1ADFFC-D123-417F-985C-64084B404901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B02B28-43CA-4AA4-95AB-334A310E6EC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1ADFFC-D123-417F-985C-64084B404901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B02B28-43CA-4AA4-95AB-334A310E6EC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1ADFFC-D123-417F-985C-64084B404901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B02B28-43CA-4AA4-95AB-334A310E6E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81ADFFC-D123-417F-985C-64084B404901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B02B28-43CA-4AA4-95AB-334A310E6EC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81ADFFC-D123-417F-985C-64084B404901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1B02B28-43CA-4AA4-95AB-334A310E6EC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81ADFFC-D123-417F-985C-64084B404901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1B02B28-43CA-4AA4-95AB-334A310E6EC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Revelation Part 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394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Theme:</a:t>
            </a:r>
            <a:r>
              <a:rPr lang="en-US" dirty="0" smtClean="0"/>
              <a:t>  Worthy is the Lamb</a:t>
            </a:r>
          </a:p>
          <a:p>
            <a:r>
              <a:rPr lang="en-US" dirty="0" smtClean="0"/>
              <a:t>Sealed book in God’s right hand  (5:1)</a:t>
            </a:r>
          </a:p>
          <a:p>
            <a:r>
              <a:rPr lang="en-US" dirty="0" smtClean="0"/>
              <a:t>No one worthy to open it  (5:14)</a:t>
            </a:r>
          </a:p>
          <a:p>
            <a:r>
              <a:rPr lang="en-US" dirty="0" smtClean="0"/>
              <a:t>John wept until……(5:5)</a:t>
            </a:r>
          </a:p>
          <a:p>
            <a:r>
              <a:rPr lang="en-US" dirty="0" smtClean="0"/>
              <a:t>The Lamb, as if slain, took the book (5:6)</a:t>
            </a:r>
          </a:p>
          <a:p>
            <a:r>
              <a:rPr lang="en-US" dirty="0" smtClean="0"/>
              <a:t>Creatures and elders fell down and worshipped  (5:8)</a:t>
            </a:r>
          </a:p>
          <a:p>
            <a:r>
              <a:rPr lang="en-US" dirty="0" smtClean="0"/>
              <a:t>Sang a new song and others joined (5:9-13)</a:t>
            </a:r>
          </a:p>
          <a:p>
            <a:r>
              <a:rPr lang="en-US" dirty="0" smtClean="0"/>
              <a:t>Can Revelation 4-5 make a difference in a person’s everyday life?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678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Theme:</a:t>
            </a:r>
            <a:r>
              <a:rPr lang="en-US" dirty="0" smtClean="0"/>
              <a:t>  Revelation given to John</a:t>
            </a:r>
          </a:p>
          <a:p>
            <a:r>
              <a:rPr lang="en-US" dirty="0" smtClean="0"/>
              <a:t>God gave to Jesus</a:t>
            </a:r>
          </a:p>
          <a:p>
            <a:r>
              <a:rPr lang="en-US" dirty="0"/>
              <a:t> </a:t>
            </a:r>
            <a:r>
              <a:rPr lang="en-US" dirty="0" smtClean="0"/>
              <a:t>            ↓</a:t>
            </a:r>
          </a:p>
          <a:p>
            <a:r>
              <a:rPr lang="en-US" dirty="0" smtClean="0"/>
              <a:t>Jesus gave to an angel</a:t>
            </a:r>
          </a:p>
          <a:p>
            <a:r>
              <a:rPr lang="en-US" dirty="0"/>
              <a:t> </a:t>
            </a:r>
            <a:r>
              <a:rPr lang="en-US" dirty="0" smtClean="0"/>
              <a:t>            ↓</a:t>
            </a:r>
          </a:p>
          <a:p>
            <a:r>
              <a:rPr lang="en-US" dirty="0" smtClean="0"/>
              <a:t>Angel gave to John</a:t>
            </a:r>
          </a:p>
          <a:p>
            <a:r>
              <a:rPr lang="en-US" dirty="0"/>
              <a:t> </a:t>
            </a:r>
            <a:r>
              <a:rPr lang="en-US" dirty="0" smtClean="0"/>
              <a:t>            ↓</a:t>
            </a:r>
          </a:p>
          <a:p>
            <a:r>
              <a:rPr lang="en-US" dirty="0" smtClean="0"/>
              <a:t>John gave to the 7 churches in Asia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8668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Why?</a:t>
            </a:r>
            <a:r>
              <a:rPr lang="en-US" dirty="0" smtClean="0"/>
              <a:t>  To show to Jesus’ servants the things which must soon take place (1:3)</a:t>
            </a:r>
          </a:p>
          <a:p>
            <a:r>
              <a:rPr lang="en-US" b="1" dirty="0" smtClean="0"/>
              <a:t>What kind of writing?  </a:t>
            </a:r>
            <a:r>
              <a:rPr lang="en-US" dirty="0" smtClean="0"/>
              <a:t>Prophecy  (1:3)</a:t>
            </a:r>
          </a:p>
          <a:p>
            <a:r>
              <a:rPr lang="en-US" b="1" dirty="0" smtClean="0"/>
              <a:t>What does it say about the one who reads?</a:t>
            </a:r>
          </a:p>
          <a:p>
            <a:r>
              <a:rPr lang="en-US" dirty="0" smtClean="0"/>
              <a:t>Blessed is the one who: Reads, hears and heeds  (1:3)</a:t>
            </a:r>
          </a:p>
          <a:p>
            <a:r>
              <a:rPr lang="en-US" b="1" dirty="0" smtClean="0"/>
              <a:t>When?</a:t>
            </a:r>
            <a:r>
              <a:rPr lang="en-US" dirty="0" smtClean="0"/>
              <a:t>  The time is near (1:3)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821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What?</a:t>
            </a:r>
            <a:r>
              <a:rPr lang="en-US" dirty="0" smtClean="0"/>
              <a:t>  Prophecy from the God of the spirits of the prophets (22:6)</a:t>
            </a:r>
          </a:p>
          <a:p>
            <a:r>
              <a:rPr lang="en-US" dirty="0" smtClean="0"/>
              <a:t>God sent this prophecy to show His servants the things which will soon take place (22:6)</a:t>
            </a:r>
          </a:p>
          <a:p>
            <a:r>
              <a:rPr lang="en-US" dirty="0" smtClean="0"/>
              <a:t>The one who heeds this prophecy is blessed (22:7)</a:t>
            </a:r>
          </a:p>
          <a:p>
            <a:r>
              <a:rPr lang="en-US" b="1" dirty="0" smtClean="0"/>
              <a:t>What?</a:t>
            </a:r>
            <a:r>
              <a:rPr lang="en-US" dirty="0" smtClean="0"/>
              <a:t> Warnings in verses 18-19</a:t>
            </a:r>
          </a:p>
          <a:p>
            <a:r>
              <a:rPr lang="en-US" b="1" dirty="0" smtClean="0"/>
              <a:t>Parallels: </a:t>
            </a:r>
            <a:r>
              <a:rPr lang="en-US" dirty="0" smtClean="0"/>
              <a:t>Chapter 1 verses 1-2 &amp; 8; 4:8  to 22:13</a:t>
            </a:r>
          </a:p>
          <a:p>
            <a:r>
              <a:rPr lang="en-US" dirty="0" smtClean="0"/>
              <a:t>I am the Alpha and the Omega….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198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Where?  </a:t>
            </a:r>
            <a:r>
              <a:rPr lang="en-US" dirty="0" smtClean="0"/>
              <a:t>On an island named Patmos (1:9)</a:t>
            </a:r>
          </a:p>
          <a:p>
            <a:r>
              <a:rPr lang="en-US" b="1" dirty="0" smtClean="0"/>
              <a:t>What?  </a:t>
            </a:r>
            <a:r>
              <a:rPr lang="en-US" dirty="0" smtClean="0"/>
              <a:t>Write the things: </a:t>
            </a:r>
          </a:p>
          <a:p>
            <a:r>
              <a:rPr lang="en-US" dirty="0" smtClean="0"/>
              <a:t>Which you have seen</a:t>
            </a:r>
          </a:p>
          <a:p>
            <a:r>
              <a:rPr lang="en-US" dirty="0" smtClean="0"/>
              <a:t>Which are</a:t>
            </a:r>
          </a:p>
          <a:p>
            <a:r>
              <a:rPr lang="en-US" dirty="0" smtClean="0"/>
              <a:t>Which will take place after these things (1:19)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6293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Theme:</a:t>
            </a:r>
            <a:r>
              <a:rPr lang="en-US" dirty="0" smtClean="0"/>
              <a:t>  Write to Ephesus, Smyrna, Pergamum and Thyatira</a:t>
            </a:r>
          </a:p>
          <a:p>
            <a:r>
              <a:rPr lang="en-US" b="1" dirty="0" smtClean="0"/>
              <a:t>Message?</a:t>
            </a:r>
          </a:p>
          <a:p>
            <a:r>
              <a:rPr lang="en-US" dirty="0" smtClean="0"/>
              <a:t>Perseverance</a:t>
            </a:r>
          </a:p>
          <a:p>
            <a:r>
              <a:rPr lang="en-US" dirty="0" smtClean="0"/>
              <a:t>False apostles</a:t>
            </a:r>
          </a:p>
          <a:p>
            <a:r>
              <a:rPr lang="en-US" dirty="0" smtClean="0"/>
              <a:t>Left first love</a:t>
            </a:r>
          </a:p>
          <a:p>
            <a:r>
              <a:rPr lang="en-US" dirty="0" smtClean="0"/>
              <a:t>Don’t fear suffering (2:10)</a:t>
            </a:r>
          </a:p>
          <a:p>
            <a:r>
              <a:rPr lang="en-US" dirty="0" smtClean="0"/>
              <a:t>Acts of immorality  (2:20)</a:t>
            </a:r>
          </a:p>
          <a:p>
            <a:r>
              <a:rPr lang="en-US" dirty="0" smtClean="0"/>
              <a:t>Hold fast until I come  (2:25)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684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Theme:</a:t>
            </a:r>
            <a:r>
              <a:rPr lang="en-US" dirty="0" smtClean="0"/>
              <a:t>  Write to Sardis, Philadelphia and Laodicea</a:t>
            </a:r>
          </a:p>
          <a:p>
            <a:r>
              <a:rPr lang="en-US" dirty="0" smtClean="0"/>
              <a:t>Repeated statement in chapters 2 and 3?</a:t>
            </a:r>
          </a:p>
          <a:p>
            <a:r>
              <a:rPr lang="en-US" dirty="0" smtClean="0"/>
              <a:t>“He who has an ear, let him hear what the Spirit says to the churches.”</a:t>
            </a:r>
          </a:p>
          <a:p>
            <a:r>
              <a:rPr lang="en-US" dirty="0" smtClean="0"/>
              <a:t>Do we have an ear to hear?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303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Theme:</a:t>
            </a:r>
            <a:r>
              <a:rPr lang="en-US" dirty="0" smtClean="0"/>
              <a:t> John saw and heard from heaven</a:t>
            </a:r>
          </a:p>
          <a:p>
            <a:r>
              <a:rPr lang="en-US" dirty="0" smtClean="0"/>
              <a:t>4:1 is like 1:19  “what must take place after these things”</a:t>
            </a:r>
          </a:p>
          <a:p>
            <a:r>
              <a:rPr lang="en-US" b="1" dirty="0" smtClean="0"/>
              <a:t>Segment divisions: </a:t>
            </a:r>
          </a:p>
          <a:p>
            <a:r>
              <a:rPr lang="en-US" dirty="0" smtClean="0"/>
              <a:t>Revelation 1  What John saw</a:t>
            </a:r>
          </a:p>
          <a:p>
            <a:r>
              <a:rPr lang="en-US" dirty="0" smtClean="0"/>
              <a:t>Revelation 2-3 The things which are</a:t>
            </a:r>
          </a:p>
          <a:p>
            <a:r>
              <a:rPr lang="en-US" dirty="0" smtClean="0"/>
              <a:t>Revelation 4-22 The things which take place after these things</a:t>
            </a:r>
          </a:p>
          <a:p>
            <a:r>
              <a:rPr lang="en-US" b="1" dirty="0" smtClean="0"/>
              <a:t>Change?</a:t>
            </a:r>
            <a:r>
              <a:rPr lang="en-US" dirty="0" smtClean="0"/>
              <a:t> Setting and focus. From earth to heaven and focus is on One who sits on the throne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693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r>
              <a:rPr lang="en-US" b="1" dirty="0" smtClean="0"/>
              <a:t>Description: </a:t>
            </a:r>
          </a:p>
          <a:p>
            <a:r>
              <a:rPr lang="en-US" dirty="0" smtClean="0"/>
              <a:t>John used the gems of the earth</a:t>
            </a:r>
          </a:p>
          <a:p>
            <a:r>
              <a:rPr lang="en-US" dirty="0" smtClean="0"/>
              <a:t>24 elders on 24 thrones</a:t>
            </a:r>
          </a:p>
          <a:p>
            <a:r>
              <a:rPr lang="en-US" dirty="0" smtClean="0"/>
              <a:t>Lightning, thunder, fire, …….</a:t>
            </a:r>
          </a:p>
          <a:p>
            <a:r>
              <a:rPr lang="en-US" dirty="0" smtClean="0"/>
              <a:t>4 living creatures constantly praising God</a:t>
            </a:r>
          </a:p>
          <a:p>
            <a:r>
              <a:rPr lang="en-US" dirty="0" smtClean="0"/>
              <a:t>When the creatures praise, the elders fall down before the throne in worship</a:t>
            </a:r>
          </a:p>
          <a:p>
            <a:r>
              <a:rPr lang="en-US" dirty="0" smtClean="0"/>
              <a:t>4:2 is second time John is in the Spirit (1:10)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771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49</TotalTime>
  <Words>493</Words>
  <Application>Microsoft Office PowerPoint</Application>
  <PresentationFormat>On-screen Show (4:3)</PresentationFormat>
  <Paragraphs>69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Concourse</vt:lpstr>
      <vt:lpstr>Revelation Part I</vt:lpstr>
      <vt:lpstr>Revelation 1</vt:lpstr>
      <vt:lpstr>Revelation 1</vt:lpstr>
      <vt:lpstr>Revelation 22</vt:lpstr>
      <vt:lpstr>Revelation 1</vt:lpstr>
      <vt:lpstr>Revelation 2</vt:lpstr>
      <vt:lpstr>Revelation 3</vt:lpstr>
      <vt:lpstr>Revelation 4</vt:lpstr>
      <vt:lpstr>Revelation 4</vt:lpstr>
      <vt:lpstr>Revelation 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Revelation Part I</dc:title>
  <dc:creator>Jenny Goins</dc:creator>
  <cp:lastModifiedBy>Jenny Goins</cp:lastModifiedBy>
  <cp:revision>19</cp:revision>
  <dcterms:created xsi:type="dcterms:W3CDTF">2016-01-20T14:31:52Z</dcterms:created>
  <dcterms:modified xsi:type="dcterms:W3CDTF">2016-01-20T15:21:22Z</dcterms:modified>
</cp:coreProperties>
</file>