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2743B1-E9E5-4200-BC91-ED0575A3D101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C2A370-A804-4B24-845D-CC31B967E0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Good, Bad and Ugly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Kings and Prophets #10</a:t>
            </a:r>
          </a:p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David: all other kings are compared to him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Wholehearted devotion to God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Man after God’s own heart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All of Judah’s kings descended from David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Only a few were righteous, most were evil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Northern Kingdom:  ALL were evil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Sent into captivity in Assyria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Kings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 point?  </a:t>
            </a:r>
            <a:r>
              <a:rPr lang="en-US" dirty="0" smtClean="0"/>
              <a:t>Obey God’s commands? Blessing Disobey? Curses</a:t>
            </a:r>
            <a:r>
              <a:rPr lang="en-US" dirty="0" smtClean="0"/>
              <a:t> </a:t>
            </a:r>
            <a:r>
              <a:rPr lang="en-US" dirty="0" smtClean="0"/>
              <a:t>and disaster </a:t>
            </a:r>
          </a:p>
          <a:p>
            <a:r>
              <a:rPr lang="en-US" b="1" dirty="0" smtClean="0"/>
              <a:t>Deut. 28    </a:t>
            </a:r>
            <a:r>
              <a:rPr lang="en-US" dirty="0" smtClean="0"/>
              <a:t>Curses for disobedience</a:t>
            </a:r>
          </a:p>
          <a:p>
            <a:r>
              <a:rPr lang="en-US" dirty="0" smtClean="0"/>
              <a:t>Pestilence, sickness, drought, madness…..</a:t>
            </a:r>
          </a:p>
          <a:p>
            <a:r>
              <a:rPr lang="en-US" b="1" dirty="0" smtClean="0"/>
              <a:t>Deut. 28:36-57  </a:t>
            </a:r>
          </a:p>
          <a:p>
            <a:r>
              <a:rPr lang="en-US" dirty="0" smtClean="0"/>
              <a:t>The LORD will bring a nation against them, besiege them until they are destroyed</a:t>
            </a:r>
          </a:p>
          <a:p>
            <a:r>
              <a:rPr lang="en-US" b="1" dirty="0" smtClean="0"/>
              <a:t>Deut. 28: 58-68</a:t>
            </a:r>
          </a:p>
          <a:p>
            <a:r>
              <a:rPr lang="en-US" dirty="0" smtClean="0"/>
              <a:t>Plagues, afflictions, scattered, no rest or assurance of life, slaves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Deuteronomy 28-30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Deut. 29 </a:t>
            </a:r>
            <a:r>
              <a:rPr lang="en-US" dirty="0" smtClean="0"/>
              <a:t>Main Point?  Covenant</a:t>
            </a:r>
          </a:p>
          <a:p>
            <a:r>
              <a:rPr lang="en-US" dirty="0" smtClean="0"/>
              <a:t>Warning: No idolatry. Consequences are plagues, diseases, land like brimstone, uprooted from land, God’s anger and wrath</a:t>
            </a:r>
          </a:p>
          <a:p>
            <a:r>
              <a:rPr lang="en-US" b="1" dirty="0" smtClean="0"/>
              <a:t>Deut. 29:29  </a:t>
            </a:r>
            <a:r>
              <a:rPr lang="en-US" dirty="0" smtClean="0"/>
              <a:t>There are things that God does not reveal</a:t>
            </a:r>
          </a:p>
          <a:p>
            <a:r>
              <a:rPr lang="en-US" b="1" dirty="0" smtClean="0"/>
              <a:t>Deut. 30  </a:t>
            </a:r>
            <a:r>
              <a:rPr lang="en-US" dirty="0" smtClean="0"/>
              <a:t>Main Point? God’s people will return to the land once they repent and turn their hearts back to Him</a:t>
            </a:r>
          </a:p>
          <a:p>
            <a:r>
              <a:rPr lang="en-US" b="1" dirty="0" smtClean="0"/>
              <a:t>Deut. 29:14 </a:t>
            </a:r>
            <a:r>
              <a:rPr lang="en-US" dirty="0" smtClean="0"/>
              <a:t>Speak, Know, and Do the Word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Deuteronomy 28-30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Theme?  Manasseh and </a:t>
            </a:r>
            <a:r>
              <a:rPr lang="en-US" dirty="0" err="1" smtClean="0"/>
              <a:t>Amon</a:t>
            </a:r>
            <a:endParaRPr lang="en-US" dirty="0" smtClean="0"/>
          </a:p>
          <a:p>
            <a:r>
              <a:rPr lang="en-US" dirty="0" smtClean="0"/>
              <a:t>Manasseh:  good king Hezekiah’s son</a:t>
            </a:r>
          </a:p>
          <a:p>
            <a:r>
              <a:rPr lang="en-US" dirty="0" smtClean="0"/>
              <a:t>Hezekiah: Began restoration of temple immediately: 1</a:t>
            </a:r>
            <a:r>
              <a:rPr lang="en-US" baseline="30000" dirty="0" smtClean="0"/>
              <a:t>st</a:t>
            </a:r>
            <a:r>
              <a:rPr lang="en-US" dirty="0" smtClean="0"/>
              <a:t> month of his reign </a:t>
            </a:r>
          </a:p>
          <a:p>
            <a:r>
              <a:rPr lang="en-US" dirty="0" smtClean="0"/>
              <a:t>Reigned 29 years (began at 25 years old)</a:t>
            </a:r>
          </a:p>
          <a:p>
            <a:r>
              <a:rPr lang="en-US" dirty="0" smtClean="0"/>
              <a:t>Trusted God and clung to Him</a:t>
            </a:r>
          </a:p>
          <a:p>
            <a:r>
              <a:rPr lang="en-US" dirty="0" smtClean="0"/>
              <a:t>None like him before or after in Judah</a:t>
            </a:r>
          </a:p>
          <a:p>
            <a:r>
              <a:rPr lang="en-US" dirty="0" smtClean="0"/>
              <a:t>Consecrated the priests</a:t>
            </a:r>
          </a:p>
          <a:p>
            <a:r>
              <a:rPr lang="en-US" dirty="0" smtClean="0"/>
              <a:t>Samaria was captured by Assyria (northern kingdom)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21 and 2 Chron. 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Manasseh: only 12 when he became king</a:t>
            </a:r>
          </a:p>
          <a:p>
            <a:r>
              <a:rPr lang="en-US" dirty="0" smtClean="0"/>
              <a:t>Reigned 55 years</a:t>
            </a:r>
          </a:p>
          <a:p>
            <a:r>
              <a:rPr lang="en-US" dirty="0" smtClean="0"/>
              <a:t>Undid the righteous things of his father</a:t>
            </a:r>
          </a:p>
          <a:p>
            <a:r>
              <a:rPr lang="en-US" dirty="0" smtClean="0"/>
              <a:t>Brought Baal worship INTO the temple</a:t>
            </a:r>
          </a:p>
          <a:p>
            <a:r>
              <a:rPr lang="en-US" dirty="0" smtClean="0"/>
              <a:t>Practiced witchcraft and divination</a:t>
            </a:r>
          </a:p>
          <a:p>
            <a:r>
              <a:rPr lang="en-US" dirty="0" smtClean="0"/>
              <a:t>Sacrificed his sons in the fire</a:t>
            </a:r>
          </a:p>
          <a:p>
            <a:r>
              <a:rPr lang="en-US" dirty="0" smtClean="0"/>
              <a:t>Did MORE evil than the surrounding nations</a:t>
            </a:r>
          </a:p>
          <a:p>
            <a:r>
              <a:rPr lang="en-US" dirty="0" smtClean="0"/>
              <a:t>Brought calamity/ disaster on Judah and Jerusalem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21 and 2 Chron. 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Chron. 33: 10-20</a:t>
            </a:r>
          </a:p>
          <a:p>
            <a:r>
              <a:rPr lang="en-US" dirty="0" smtClean="0"/>
              <a:t>Manasseh taken captive to Babylon</a:t>
            </a:r>
          </a:p>
          <a:p>
            <a:r>
              <a:rPr lang="en-US" dirty="0" smtClean="0"/>
              <a:t>Humbles himself, prays, repents</a:t>
            </a:r>
          </a:p>
          <a:p>
            <a:r>
              <a:rPr lang="en-US" dirty="0" smtClean="0"/>
              <a:t>KNOWS that the Lord is God</a:t>
            </a:r>
          </a:p>
          <a:p>
            <a:r>
              <a:rPr lang="en-US" dirty="0" smtClean="0"/>
              <a:t>God heard and restored him to his kingdom</a:t>
            </a:r>
          </a:p>
          <a:p>
            <a:r>
              <a:rPr lang="en-US" dirty="0" smtClean="0"/>
              <a:t>Manasseh removed the idols</a:t>
            </a:r>
          </a:p>
          <a:p>
            <a:r>
              <a:rPr lang="en-US" dirty="0" smtClean="0"/>
              <a:t>Made peace and thank offerings to the Lord and ordered the people to serve Him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21 and 2 Chron. 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 Chron. 33:21-25</a:t>
            </a:r>
          </a:p>
          <a:p>
            <a:r>
              <a:rPr lang="en-US" dirty="0" err="1" smtClean="0"/>
              <a:t>Amon</a:t>
            </a:r>
            <a:r>
              <a:rPr lang="en-US" dirty="0" smtClean="0"/>
              <a:t> becomes king </a:t>
            </a:r>
          </a:p>
          <a:p>
            <a:r>
              <a:rPr lang="en-US" dirty="0" smtClean="0"/>
              <a:t>Review: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: most evil king up to that time</a:t>
            </a:r>
          </a:p>
          <a:p>
            <a:r>
              <a:rPr lang="en-US" dirty="0" smtClean="0"/>
              <a:t>Hezekiah – most like David up to his time</a:t>
            </a:r>
          </a:p>
          <a:p>
            <a:r>
              <a:rPr lang="en-US" dirty="0" smtClean="0"/>
              <a:t>Manasseh – most evil of all kings of Judah….until he humbled himself</a:t>
            </a:r>
          </a:p>
          <a:p>
            <a:r>
              <a:rPr lang="en-US" dirty="0" err="1" smtClean="0"/>
              <a:t>Amon</a:t>
            </a:r>
            <a:r>
              <a:rPr lang="en-US" dirty="0" smtClean="0"/>
              <a:t> – evil, 22 but reigned only 2 years, multiplied guilt, killed by his servants</a:t>
            </a:r>
          </a:p>
          <a:p>
            <a:r>
              <a:rPr lang="en-US" dirty="0" smtClean="0"/>
              <a:t>People killed the servants and made Josiah king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21 and 2 Chron. 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John 14:15, 21</a:t>
            </a:r>
          </a:p>
          <a:p>
            <a:r>
              <a:rPr lang="en-US" dirty="0" smtClean="0"/>
              <a:t>Those who love the Lord, keep His commands</a:t>
            </a:r>
          </a:p>
          <a:p>
            <a:r>
              <a:rPr lang="en-US" dirty="0" smtClean="0"/>
              <a:t>Obedience from the heart is what God desires</a:t>
            </a:r>
          </a:p>
          <a:p>
            <a:r>
              <a:rPr lang="en-US" dirty="0" smtClean="0"/>
              <a:t>Choose life: by loving God and obeying His voice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499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The Good, Bad and Ugly</vt:lpstr>
      <vt:lpstr>Review of Kings</vt:lpstr>
      <vt:lpstr>Deuteronomy 28-30</vt:lpstr>
      <vt:lpstr>Deuteronomy 28-30</vt:lpstr>
      <vt:lpstr>2 Kings 21 and 2 Chron. 33</vt:lpstr>
      <vt:lpstr>2 Kings 21 and 2 Chron. 33</vt:lpstr>
      <vt:lpstr>2 Kings 21 and 2 Chron. 33</vt:lpstr>
      <vt:lpstr>2 Kings 21 and 2 Chron. 33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Good, Bad and Ugly</dc:title>
  <dc:creator>Jenny</dc:creator>
  <cp:lastModifiedBy>Jenny</cp:lastModifiedBy>
  <cp:revision>24</cp:revision>
  <dcterms:created xsi:type="dcterms:W3CDTF">2015-08-19T15:26:44Z</dcterms:created>
  <dcterms:modified xsi:type="dcterms:W3CDTF">2015-08-19T16:16:49Z</dcterms:modified>
</cp:coreProperties>
</file>