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F1B0-68C8-449F-9A2F-EC88CB4C74D4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77DE7-D7F6-4B84-AE2A-FDBFA064827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F1B0-68C8-449F-9A2F-EC88CB4C74D4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77DE7-D7F6-4B84-AE2A-FDBFA0648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F1B0-68C8-449F-9A2F-EC88CB4C74D4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77DE7-D7F6-4B84-AE2A-FDBFA0648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F1B0-68C8-449F-9A2F-EC88CB4C74D4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77DE7-D7F6-4B84-AE2A-FDBFA0648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F1B0-68C8-449F-9A2F-EC88CB4C74D4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77DE7-D7F6-4B84-AE2A-FDBFA064827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F1B0-68C8-449F-9A2F-EC88CB4C74D4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77DE7-D7F6-4B84-AE2A-FDBFA0648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F1B0-68C8-449F-9A2F-EC88CB4C74D4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77DE7-D7F6-4B84-AE2A-FDBFA0648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F1B0-68C8-449F-9A2F-EC88CB4C74D4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77DE7-D7F6-4B84-AE2A-FDBFA0648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F1B0-68C8-449F-9A2F-EC88CB4C74D4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77DE7-D7F6-4B84-AE2A-FDBFA0648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F1B0-68C8-449F-9A2F-EC88CB4C74D4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77DE7-D7F6-4B84-AE2A-FDBFA0648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7F1B0-68C8-449F-9A2F-EC88CB4C74D4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EA77DE7-D7F6-4B84-AE2A-FDBFA064827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D7F1B0-68C8-449F-9A2F-EC88CB4C74D4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EA77DE7-D7F6-4B84-AE2A-FDBFA064827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lueletterbible.com/" TargetMode="External"/><Relationship Id="rId2" Type="http://schemas.openxmlformats.org/officeDocument/2006/relationships/hyperlink" Target="http://www.biblecc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eceptwindermere.com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jenny_goins@icloud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Kings and Prophets #10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Good, the Bad and the Ugly</a:t>
            </a:r>
          </a:p>
          <a:p>
            <a:r>
              <a:rPr lang="en-US" dirty="0" smtClean="0"/>
              <a:t>Lesson 0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Inductive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Observation:  What Does It Say?</a:t>
            </a:r>
          </a:p>
          <a:p>
            <a:r>
              <a:rPr lang="en-US" dirty="0" smtClean="0"/>
              <a:t>Interpretation:  What Does It Mean?</a:t>
            </a:r>
          </a:p>
          <a:p>
            <a:r>
              <a:rPr lang="en-US" dirty="0" smtClean="0"/>
              <a:t>Application:  What Does It Mean For My Life?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hlinkClick r:id="rId2"/>
              </a:rPr>
              <a:t>www.biblecc.com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  <a:hlinkClick r:id="rId3"/>
              </a:rPr>
              <a:t>www.blueletterbible.com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  <a:hlinkClick r:id="rId4"/>
              </a:rPr>
              <a:t>www.preceptwindermere.com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Jenny Goins   Cell# 407-497-4970</a:t>
            </a:r>
          </a:p>
          <a:p>
            <a:r>
              <a:rPr lang="en-US" dirty="0" smtClean="0"/>
              <a:t>Email:    </a:t>
            </a:r>
            <a:r>
              <a:rPr lang="en-US" dirty="0" smtClean="0">
                <a:hlinkClick r:id="rId2"/>
              </a:rPr>
              <a:t>jenny_goins@icloud.com</a:t>
            </a:r>
            <a:endParaRPr lang="en-US" dirty="0" smtClean="0"/>
          </a:p>
          <a:p>
            <a:r>
              <a:rPr lang="en-US" dirty="0" smtClean="0"/>
              <a:t>Church: 407-876-2234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</TotalTime>
  <Words>59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Kings and Prophets #10</vt:lpstr>
      <vt:lpstr>Inductive Study</vt:lpstr>
      <vt:lpstr>Web Sites</vt:lpstr>
      <vt:lpstr>Contact Information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Kings and Prophets #10</dc:title>
  <dc:creator>Jenny</dc:creator>
  <cp:lastModifiedBy>Jenny</cp:lastModifiedBy>
  <cp:revision>4</cp:revision>
  <dcterms:created xsi:type="dcterms:W3CDTF">2015-08-13T10:49:42Z</dcterms:created>
  <dcterms:modified xsi:type="dcterms:W3CDTF">2015-08-13T10:57:54Z</dcterms:modified>
</cp:coreProperties>
</file>