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AF77468-A50A-415F-93DD-33899748A6F5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7748744-1324-45BC-9D6D-9D44EC15D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F77468-A50A-415F-93DD-33899748A6F5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748744-1324-45BC-9D6D-9D44EC15D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F77468-A50A-415F-93DD-33899748A6F5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748744-1324-45BC-9D6D-9D44EC15D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F77468-A50A-415F-93DD-33899748A6F5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748744-1324-45BC-9D6D-9D44EC15D6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F77468-A50A-415F-93DD-33899748A6F5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748744-1324-45BC-9D6D-9D44EC15D6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F77468-A50A-415F-93DD-33899748A6F5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748744-1324-45BC-9D6D-9D44EC15D6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F77468-A50A-415F-93DD-33899748A6F5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748744-1324-45BC-9D6D-9D44EC15D6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F77468-A50A-415F-93DD-33899748A6F5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748744-1324-45BC-9D6D-9D44EC15D69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F77468-A50A-415F-93DD-33899748A6F5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748744-1324-45BC-9D6D-9D44EC15D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AF77468-A50A-415F-93DD-33899748A6F5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748744-1324-45BC-9D6D-9D44EC15D6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AF77468-A50A-415F-93DD-33899748A6F5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7748744-1324-45BC-9D6D-9D44EC15D69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AF77468-A50A-415F-93DD-33899748A6F5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7748744-1324-45BC-9D6D-9D44EC15D69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Understanding the Anger of God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Micah</a:t>
            </a:r>
          </a:p>
          <a:p>
            <a:r>
              <a:rPr lang="en-US" dirty="0" smtClean="0"/>
              <a:t>Lesson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Verses 14-16  “Therefore” Why? Because of sin, give parting gifts. They are leaving</a:t>
            </a:r>
          </a:p>
          <a:p>
            <a:r>
              <a:rPr lang="en-US" dirty="0" smtClean="0"/>
              <a:t>“I will bring on you the one who TAKES possession” vs. 15</a:t>
            </a:r>
          </a:p>
          <a:p>
            <a:r>
              <a:rPr lang="en-US" dirty="0" err="1" smtClean="0"/>
              <a:t>Adullam</a:t>
            </a:r>
            <a:r>
              <a:rPr lang="en-US" dirty="0" smtClean="0"/>
              <a:t> was a hiding place of safety or refuge. David fled there when running from Saul.(I Sam. 22:1, 2 Sam. 23:13, 1 Chron. 11:15 and 2 Chron. 11:5-7)</a:t>
            </a:r>
          </a:p>
          <a:p>
            <a:r>
              <a:rPr lang="en-US" dirty="0" smtClean="0"/>
              <a:t>Their children, who were a blessing, would go from them into exile vs. 16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Micah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 and His ways:</a:t>
            </a:r>
          </a:p>
          <a:p>
            <a:r>
              <a:rPr lang="en-US" dirty="0" smtClean="0"/>
              <a:t>Exodus 33:13  “Let me know Your ways that I may know You”</a:t>
            </a:r>
          </a:p>
          <a:p>
            <a:r>
              <a:rPr lang="en-US" dirty="0" smtClean="0"/>
              <a:t>Exodus 33:15 “My presence will go with you and I will give you rest”</a:t>
            </a:r>
          </a:p>
          <a:p>
            <a:r>
              <a:rPr lang="en-US" dirty="0" smtClean="0"/>
              <a:t>Micah 2:10  “Arise and go, for this is no place of rest. God had intended this land as a place of peace and rest.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Exodus 33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Verses 1-5  “Woe”: used by prophets to announce judgment.</a:t>
            </a:r>
          </a:p>
          <a:p>
            <a:r>
              <a:rPr lang="en-US" dirty="0" smtClean="0"/>
              <a:t>Sins listed: </a:t>
            </a:r>
          </a:p>
          <a:p>
            <a:r>
              <a:rPr lang="en-US" dirty="0" smtClean="0"/>
              <a:t>Those who scheme/devise on their beds!</a:t>
            </a:r>
          </a:p>
          <a:p>
            <a:r>
              <a:rPr lang="en-US" dirty="0" smtClean="0"/>
              <a:t>The leaders who exploited the weak</a:t>
            </a:r>
          </a:p>
          <a:p>
            <a:r>
              <a:rPr lang="en-US" dirty="0" smtClean="0"/>
              <a:t>Social injustices like robbing, coveting, scheming iniquity, lying and drunkenness</a:t>
            </a:r>
          </a:p>
          <a:p>
            <a:r>
              <a:rPr lang="en-US" dirty="0" smtClean="0"/>
              <a:t>God: He was planning calamity/disaster. One they could NOT get away from</a:t>
            </a:r>
          </a:p>
          <a:p>
            <a:r>
              <a:rPr lang="en-US" dirty="0" smtClean="0"/>
              <a:t>He allowed it and brought it on them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Micah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“Walk” in verse 3: You will not walk haughtily when the calamity/disaster comes</a:t>
            </a:r>
          </a:p>
          <a:p>
            <a:r>
              <a:rPr lang="en-US" dirty="0" smtClean="0"/>
              <a:t>“Walk” in verse 7: The one who walks uprightly is the one who takes heed to God’s Word</a:t>
            </a:r>
          </a:p>
          <a:p>
            <a:r>
              <a:rPr lang="en-US" dirty="0" smtClean="0"/>
              <a:t>Verses 6-7  Lying, false prophets were not speaking out because of sin and rebellion</a:t>
            </a:r>
          </a:p>
          <a:p>
            <a:r>
              <a:rPr lang="en-US" dirty="0" smtClean="0"/>
              <a:t>They did not want Micah to speak out because truth caused trouble for them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Micah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Verses 8-11</a:t>
            </a:r>
          </a:p>
          <a:p>
            <a:r>
              <a:rPr lang="en-US" dirty="0" smtClean="0"/>
              <a:t>God’s people became His enemy</a:t>
            </a:r>
          </a:p>
          <a:p>
            <a:r>
              <a:rPr lang="en-US" dirty="0" smtClean="0"/>
              <a:t>They oppressed the unsuspecting, the women, and the children</a:t>
            </a:r>
          </a:p>
          <a:p>
            <a:r>
              <a:rPr lang="en-US" dirty="0" smtClean="0"/>
              <a:t>Verses 12-13 Begins with judgment, but ends in hope.</a:t>
            </a:r>
          </a:p>
          <a:p>
            <a:r>
              <a:rPr lang="en-US" dirty="0" smtClean="0"/>
              <a:t>God said: He would surely assemble the remnant</a:t>
            </a:r>
          </a:p>
          <a:p>
            <a:r>
              <a:rPr lang="en-US" dirty="0" smtClean="0"/>
              <a:t>Put them together in the fold.</a:t>
            </a:r>
          </a:p>
          <a:p>
            <a:r>
              <a:rPr lang="en-US" dirty="0" smtClean="0"/>
              <a:t>He is the Shepherd of Israel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Micah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Message is to all people: that includes US</a:t>
            </a:r>
          </a:p>
          <a:p>
            <a:r>
              <a:rPr lang="en-US" dirty="0" smtClean="0"/>
              <a:t>Coming judgment for sin: that includes US</a:t>
            </a:r>
          </a:p>
          <a:p>
            <a:r>
              <a:rPr lang="en-US" dirty="0" smtClean="0"/>
              <a:t>Samaria would become a heap, useless</a:t>
            </a:r>
          </a:p>
          <a:p>
            <a:r>
              <a:rPr lang="en-US" dirty="0" smtClean="0"/>
              <a:t>Her incurable wound would spread</a:t>
            </a:r>
          </a:p>
          <a:p>
            <a:r>
              <a:rPr lang="en-US" dirty="0" smtClean="0"/>
              <a:t>God would send calamity/disaster</a:t>
            </a:r>
          </a:p>
          <a:p>
            <a:r>
              <a:rPr lang="en-US" dirty="0" smtClean="0"/>
              <a:t>Hope: There is ALWAYS hope because of Jesus</a:t>
            </a:r>
          </a:p>
          <a:p>
            <a:r>
              <a:rPr lang="en-US" dirty="0" smtClean="0"/>
              <a:t>SPEAK the TRUTH: even when it is unpopular and will surely bring you rejection.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the reigns of </a:t>
            </a:r>
            <a:r>
              <a:rPr lang="en-US" dirty="0" err="1" smtClean="0"/>
              <a:t>Jotham</a:t>
            </a:r>
            <a:r>
              <a:rPr lang="en-US" dirty="0" smtClean="0"/>
              <a:t>, </a:t>
            </a:r>
            <a:r>
              <a:rPr lang="en-US" dirty="0" err="1" smtClean="0"/>
              <a:t>Ahaz</a:t>
            </a:r>
            <a:r>
              <a:rPr lang="en-US" dirty="0" smtClean="0"/>
              <a:t> and Hezekiah</a:t>
            </a:r>
          </a:p>
          <a:p>
            <a:r>
              <a:rPr lang="en-US" dirty="0" err="1" smtClean="0"/>
              <a:t>Jotham</a:t>
            </a:r>
            <a:r>
              <a:rPr lang="en-US" dirty="0" smtClean="0"/>
              <a:t>: Good king who ruled Judah for 16 years, but the people continued in corruption</a:t>
            </a:r>
          </a:p>
          <a:p>
            <a:r>
              <a:rPr lang="en-US" dirty="0" err="1" smtClean="0"/>
              <a:t>Ahaz</a:t>
            </a:r>
            <a:r>
              <a:rPr lang="en-US" dirty="0" smtClean="0"/>
              <a:t>: Wicked king, closed the doors to the temple, sacrificed his son in fire, etc.</a:t>
            </a:r>
          </a:p>
          <a:p>
            <a:r>
              <a:rPr lang="en-US" dirty="0" smtClean="0"/>
              <a:t>Hezekiah: Honored God, followed David’s example. Opened the temple doors, repaired and restored worship. But the people, priests and prophets were corrupt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Micah: Historical Setting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Micah’s message was concerning Samaria and Jerusalem, but the focus was on Jerusalem</a:t>
            </a:r>
          </a:p>
          <a:p>
            <a:r>
              <a:rPr lang="en-US" dirty="0" err="1" smtClean="0"/>
              <a:t>Pekah</a:t>
            </a:r>
            <a:r>
              <a:rPr lang="en-US" dirty="0" smtClean="0"/>
              <a:t> and </a:t>
            </a:r>
            <a:r>
              <a:rPr lang="en-US" dirty="0" err="1" smtClean="0"/>
              <a:t>Hoshea</a:t>
            </a:r>
            <a:r>
              <a:rPr lang="en-US" dirty="0" smtClean="0"/>
              <a:t> were the last two evil kings of Israel (Northern kingdom)</a:t>
            </a:r>
          </a:p>
          <a:p>
            <a:r>
              <a:rPr lang="en-US" dirty="0" smtClean="0"/>
              <a:t>Assyria took the Northern kingdom of Israel captive during the time when Micah heard God’s word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Micah: Historical Setting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Micah spoke three messages:</a:t>
            </a:r>
          </a:p>
          <a:p>
            <a:r>
              <a:rPr lang="en-US" dirty="0" smtClean="0"/>
              <a:t>Micah 1 -2 is the 1</a:t>
            </a:r>
            <a:r>
              <a:rPr lang="en-US" baseline="30000" dirty="0" smtClean="0"/>
              <a:t>st</a:t>
            </a:r>
            <a:r>
              <a:rPr lang="en-US" dirty="0" smtClean="0"/>
              <a:t> message</a:t>
            </a:r>
          </a:p>
          <a:p>
            <a:r>
              <a:rPr lang="en-US" dirty="0" smtClean="0"/>
              <a:t>“Hear” directed to ALL the people</a:t>
            </a:r>
          </a:p>
          <a:p>
            <a:r>
              <a:rPr lang="en-US" dirty="0" smtClean="0"/>
              <a:t>Micah 3-5 is the 2</a:t>
            </a:r>
            <a:r>
              <a:rPr lang="en-US" baseline="30000" dirty="0" smtClean="0"/>
              <a:t>nd</a:t>
            </a:r>
            <a:r>
              <a:rPr lang="en-US" dirty="0" smtClean="0"/>
              <a:t> message</a:t>
            </a:r>
          </a:p>
          <a:p>
            <a:r>
              <a:rPr lang="en-US" dirty="0" smtClean="0"/>
              <a:t>“Hear” directed to the heads and rulers</a:t>
            </a:r>
          </a:p>
          <a:p>
            <a:r>
              <a:rPr lang="en-US" dirty="0" smtClean="0"/>
              <a:t>Micah 6-7 is the 3</a:t>
            </a:r>
            <a:r>
              <a:rPr lang="en-US" baseline="30000" dirty="0" smtClean="0"/>
              <a:t>rd</a:t>
            </a:r>
            <a:r>
              <a:rPr lang="en-US" dirty="0" smtClean="0"/>
              <a:t> message</a:t>
            </a:r>
          </a:p>
          <a:p>
            <a:r>
              <a:rPr lang="en-US" dirty="0" smtClean="0"/>
              <a:t>“Hear” directed to the mountains and the hills</a:t>
            </a:r>
          </a:p>
          <a:p>
            <a:r>
              <a:rPr lang="en-US" smtClean="0"/>
              <a:t>“Pattern</a:t>
            </a:r>
            <a:r>
              <a:rPr lang="en-US" dirty="0" smtClean="0"/>
              <a:t>”  sin – judgment – hope</a:t>
            </a:r>
          </a:p>
          <a:p>
            <a:r>
              <a:rPr lang="en-US" dirty="0" smtClean="0"/>
              <a:t>Similar to the message of the Gospel!!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Theme:</a:t>
            </a:r>
            <a:r>
              <a:rPr lang="en-US" dirty="0" smtClean="0"/>
              <a:t> Samaria: will become a heap, incurable wound</a:t>
            </a:r>
          </a:p>
          <a:p>
            <a:r>
              <a:rPr lang="en-US" dirty="0" smtClean="0"/>
              <a:t> Verses 1-7: Begins with God as a witness</a:t>
            </a:r>
          </a:p>
          <a:p>
            <a:r>
              <a:rPr lang="en-US" dirty="0" smtClean="0"/>
              <a:t>God: He has a permanent place in heaven</a:t>
            </a:r>
          </a:p>
          <a:p>
            <a:r>
              <a:rPr lang="en-US" dirty="0" smtClean="0"/>
              <a:t>He is sovereign and almighty</a:t>
            </a:r>
          </a:p>
          <a:p>
            <a:r>
              <a:rPr lang="en-US" dirty="0" smtClean="0"/>
              <a:t>Seen as the righteous Judge</a:t>
            </a:r>
          </a:p>
          <a:p>
            <a:r>
              <a:rPr lang="en-US" dirty="0" smtClean="0"/>
              <a:t>He doesn’t allow sin to go unpunished forever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Micah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Verses 5-7: Judgment was coming to ALL of Israel because of the house of Israel and the rebellion of Jacob – disobedience</a:t>
            </a:r>
          </a:p>
          <a:p>
            <a:r>
              <a:rPr lang="en-US" dirty="0" smtClean="0"/>
              <a:t>Evil king </a:t>
            </a:r>
            <a:r>
              <a:rPr lang="en-US" dirty="0" err="1" smtClean="0"/>
              <a:t>Omri</a:t>
            </a:r>
            <a:r>
              <a:rPr lang="en-US" dirty="0" smtClean="0"/>
              <a:t>, Ahab’s father, introduced Baal worship, built Samaria as capital of Israel</a:t>
            </a:r>
          </a:p>
          <a:p>
            <a:r>
              <a:rPr lang="en-US" dirty="0" smtClean="0"/>
              <a:t>Samaria would become a heap of ruins which happened in 722 B.C.  (Assyrian captivity)</a:t>
            </a:r>
          </a:p>
          <a:p>
            <a:r>
              <a:rPr lang="en-US" dirty="0" smtClean="0"/>
              <a:t>Verses 8-9  Micah: Mourned, lamented and wailed because of the destruction to come</a:t>
            </a:r>
          </a:p>
          <a:p>
            <a:r>
              <a:rPr lang="en-US" dirty="0" smtClean="0"/>
              <a:t>Gave God’s message though it was unpopular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Micah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Verses 10-16 Focuses on Jerusalem</a:t>
            </a:r>
          </a:p>
          <a:p>
            <a:r>
              <a:rPr lang="en-US" dirty="0" smtClean="0"/>
              <a:t>Gath: Philistine town that did not need to hear the weeping</a:t>
            </a:r>
          </a:p>
          <a:p>
            <a:r>
              <a:rPr lang="en-US" dirty="0" smtClean="0"/>
              <a:t>Beth-le-</a:t>
            </a:r>
            <a:r>
              <a:rPr lang="en-US" dirty="0" err="1" smtClean="0"/>
              <a:t>aphrah</a:t>
            </a:r>
            <a:r>
              <a:rPr lang="en-US" dirty="0" smtClean="0"/>
              <a:t>: house of dust, he called them to roll in the dust</a:t>
            </a:r>
          </a:p>
          <a:p>
            <a:r>
              <a:rPr lang="en-US" dirty="0" err="1" smtClean="0"/>
              <a:t>Shaphir</a:t>
            </a:r>
            <a:r>
              <a:rPr lang="en-US" dirty="0" smtClean="0"/>
              <a:t>: “Pleasantness” would experience shameful nakedness</a:t>
            </a:r>
          </a:p>
          <a:p>
            <a:r>
              <a:rPr lang="en-US" dirty="0" err="1" smtClean="0"/>
              <a:t>Zaanan</a:t>
            </a:r>
            <a:r>
              <a:rPr lang="en-US" dirty="0" smtClean="0"/>
              <a:t>: going out, does NOT go out/escape</a:t>
            </a:r>
          </a:p>
          <a:p>
            <a:r>
              <a:rPr lang="en-US" dirty="0" smtClean="0"/>
              <a:t>Beth-</a:t>
            </a:r>
            <a:r>
              <a:rPr lang="en-US" dirty="0" err="1" smtClean="0"/>
              <a:t>ezel</a:t>
            </a:r>
            <a:r>
              <a:rPr lang="en-US" dirty="0" smtClean="0"/>
              <a:t>: house of removal will lament</a:t>
            </a:r>
          </a:p>
          <a:p>
            <a:r>
              <a:rPr lang="en-US" dirty="0" err="1" smtClean="0"/>
              <a:t>Maroth</a:t>
            </a:r>
            <a:r>
              <a:rPr lang="en-US" dirty="0" smtClean="0"/>
              <a:t>: bitterness, becomes weak waiting for good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Micah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Verse 12  God sends calamity/disaster</a:t>
            </a:r>
          </a:p>
          <a:p>
            <a:r>
              <a:rPr lang="en-US" dirty="0" smtClean="0"/>
              <a:t>Verse 9 Calamity coming to the gate of Jerusalem is an incurable wound</a:t>
            </a:r>
          </a:p>
          <a:p>
            <a:r>
              <a:rPr lang="en-US" dirty="0" smtClean="0"/>
              <a:t>Lachish: beginning of the sin, rebellion in Zion. Conquered by Assyria in 701 B.C.</a:t>
            </a:r>
          </a:p>
          <a:p>
            <a:r>
              <a:rPr lang="en-US" dirty="0" smtClean="0"/>
              <a:t>Sin Cross References:</a:t>
            </a:r>
          </a:p>
          <a:p>
            <a:r>
              <a:rPr lang="en-US" dirty="0" smtClean="0"/>
              <a:t>James 1:13-15  Temptation is the beginning of sin, it is not sin itself, only the beginning</a:t>
            </a:r>
          </a:p>
          <a:p>
            <a:r>
              <a:rPr lang="en-US" dirty="0" smtClean="0"/>
              <a:t>I Cor. 15:33 Bad company has influence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Micah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Micah 1:13 To the daughter of Zion</a:t>
            </a:r>
          </a:p>
          <a:p>
            <a:r>
              <a:rPr lang="en-US" dirty="0" smtClean="0"/>
              <a:t>2 Samuel 5:7 David captured the stronghold of Zion, city of David, Jerusalem</a:t>
            </a:r>
          </a:p>
          <a:p>
            <a:r>
              <a:rPr lang="en-US" dirty="0" smtClean="0"/>
              <a:t>2 Kings 19:20-31 The “Virgin daughter of Zion” equals “The Holy One of Israel”</a:t>
            </a:r>
          </a:p>
          <a:p>
            <a:r>
              <a:rPr lang="en-US" dirty="0" smtClean="0"/>
              <a:t>Psalm 9:11-14 Sing praises to the Lord, who dwells in Zion. Declare among the peoples His deeds</a:t>
            </a:r>
          </a:p>
          <a:p>
            <a:r>
              <a:rPr lang="en-US" dirty="0" smtClean="0"/>
              <a:t>Zion = Jerusalem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199</TotalTime>
  <Words>933</Words>
  <Application>Microsoft Office PowerPoint</Application>
  <PresentationFormat>On-screen Show (4:3)</PresentationFormat>
  <Paragraphs>95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Understanding the Anger of God</vt:lpstr>
      <vt:lpstr>Micah: Historical Setting</vt:lpstr>
      <vt:lpstr>Micah: Historical Setting</vt:lpstr>
      <vt:lpstr>Overview</vt:lpstr>
      <vt:lpstr>Micah 1</vt:lpstr>
      <vt:lpstr>Micah 1</vt:lpstr>
      <vt:lpstr>Micah 1</vt:lpstr>
      <vt:lpstr>Micah 1</vt:lpstr>
      <vt:lpstr>Zion</vt:lpstr>
      <vt:lpstr>Micah 1</vt:lpstr>
      <vt:lpstr>Exodus 33</vt:lpstr>
      <vt:lpstr>Micah 2</vt:lpstr>
      <vt:lpstr>Micah 2</vt:lpstr>
      <vt:lpstr>Micah 2</vt:lpstr>
      <vt:lpstr>Application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the Anger of God</dc:title>
  <dc:creator>Jenny</dc:creator>
  <cp:lastModifiedBy>Jenny</cp:lastModifiedBy>
  <cp:revision>20</cp:revision>
  <dcterms:created xsi:type="dcterms:W3CDTF">2015-03-11T12:35:58Z</dcterms:created>
  <dcterms:modified xsi:type="dcterms:W3CDTF">2015-03-11T15:55:52Z</dcterms:modified>
</cp:coreProperties>
</file>