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4E1E1AD-8E5F-4D63-B6B9-7D73F69F59A7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1402FEB-9E77-43EF-9C2A-D658A79D24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Love That Will Not Let Me Go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Hosea</a:t>
            </a:r>
          </a:p>
          <a:p>
            <a:r>
              <a:rPr lang="en-US" dirty="0" smtClean="0"/>
              <a:t>Lesson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Deut. 4  Call on Me with all your heart, I will not fail</a:t>
            </a:r>
          </a:p>
          <a:p>
            <a:r>
              <a:rPr lang="en-US" dirty="0" smtClean="0"/>
              <a:t>Is. 42 – 43  They will not be destroyed. I will be with you when you walk </a:t>
            </a:r>
            <a:r>
              <a:rPr lang="en-US" b="1" dirty="0" smtClean="0"/>
              <a:t>through</a:t>
            </a:r>
            <a:r>
              <a:rPr lang="en-US" dirty="0" smtClean="0"/>
              <a:t> the fire</a:t>
            </a:r>
          </a:p>
          <a:p>
            <a:r>
              <a:rPr lang="en-US" dirty="0" smtClean="0"/>
              <a:t>Is. 43: 5-7  This includes ME!!!!</a:t>
            </a:r>
          </a:p>
          <a:p>
            <a:r>
              <a:rPr lang="en-US" dirty="0" smtClean="0"/>
              <a:t>Jer. 30:23- 31:14  The remnant of Israel will be gathered. Their mourning will be turned into joy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my pattern: sin, punishment, return?</a:t>
            </a:r>
          </a:p>
          <a:p>
            <a:r>
              <a:rPr lang="en-US" dirty="0" smtClean="0"/>
              <a:t>Have I committed spiritual harlotry?</a:t>
            </a:r>
          </a:p>
          <a:p>
            <a:r>
              <a:rPr lang="en-US" dirty="0" smtClean="0"/>
              <a:t>Is there hope?</a:t>
            </a:r>
          </a:p>
          <a:p>
            <a:r>
              <a:rPr lang="en-US" dirty="0" smtClean="0"/>
              <a:t>Have I forgotten God in my prosperity?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Hosea 1 – 3 </a:t>
            </a:r>
            <a:r>
              <a:rPr lang="en-US" dirty="0" smtClean="0"/>
              <a:t>Israel’s spiritual harlotry/whoredom</a:t>
            </a:r>
          </a:p>
          <a:p>
            <a:r>
              <a:rPr lang="en-US" b="1" dirty="0" smtClean="0"/>
              <a:t>Hosea 4-6:3 </a:t>
            </a:r>
            <a:r>
              <a:rPr lang="en-US" dirty="0" smtClean="0"/>
              <a:t>Spiritual harlotry kept them from knowing God/Lack of knowledge</a:t>
            </a:r>
          </a:p>
          <a:p>
            <a:r>
              <a:rPr lang="en-US" b="1" dirty="0" smtClean="0"/>
              <a:t>Hosea 6:4 – 11:7  </a:t>
            </a:r>
            <a:r>
              <a:rPr lang="en-US" dirty="0" smtClean="0"/>
              <a:t>Mixed with the nations, swallowed up by them</a:t>
            </a:r>
          </a:p>
          <a:p>
            <a:r>
              <a:rPr lang="en-US" dirty="0" smtClean="0"/>
              <a:t>Pattern: Sin, punishment, return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Theme?</a:t>
            </a:r>
          </a:p>
          <a:p>
            <a:r>
              <a:rPr lang="en-US" dirty="0" smtClean="0"/>
              <a:t>Vs. 1-4 Turned to idols during Jeroboam’s reign. Golden calves set up with priests</a:t>
            </a:r>
          </a:p>
          <a:p>
            <a:r>
              <a:rPr lang="en-US" dirty="0" smtClean="0"/>
              <a:t>History: Ahab was worse as he added worship to Baal</a:t>
            </a:r>
          </a:p>
          <a:p>
            <a:r>
              <a:rPr lang="en-US" dirty="0" smtClean="0"/>
              <a:t>God: loved, called, taught, healed, led and fed but they didn’t know it</a:t>
            </a:r>
          </a:p>
          <a:p>
            <a:r>
              <a:rPr lang="en-US" dirty="0" smtClean="0"/>
              <a:t>Vs. 5-7  No repentance – captivity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8-11 God had compassion toward them</a:t>
            </a:r>
          </a:p>
          <a:p>
            <a:r>
              <a:rPr lang="en-US" dirty="0" err="1" smtClean="0"/>
              <a:t>Admah</a:t>
            </a:r>
            <a:r>
              <a:rPr lang="en-US" dirty="0" smtClean="0"/>
              <a:t> and </a:t>
            </a:r>
            <a:r>
              <a:rPr lang="en-US" dirty="0" err="1" smtClean="0"/>
              <a:t>Zeboliim</a:t>
            </a:r>
            <a:r>
              <a:rPr lang="en-US" dirty="0" smtClean="0"/>
              <a:t>: two cities destroyed with Sodom and Gomorrah</a:t>
            </a:r>
          </a:p>
          <a:p>
            <a:r>
              <a:rPr lang="en-US" dirty="0" smtClean="0"/>
              <a:t>Vs. 9-11 Hope!!!!</a:t>
            </a:r>
          </a:p>
          <a:p>
            <a:r>
              <a:rPr lang="en-US" dirty="0" smtClean="0"/>
              <a:t>Chapter 12 Theme: Return and Wait for God</a:t>
            </a:r>
          </a:p>
          <a:p>
            <a:r>
              <a:rPr lang="en-US" dirty="0" smtClean="0"/>
              <a:t>Pattern of this last message: Israel’s sin, God’s punishment, Hope for the future</a:t>
            </a:r>
          </a:p>
          <a:p>
            <a:r>
              <a:rPr lang="en-US" dirty="0" smtClean="0"/>
              <a:t>This is the last message: God’s call to return to Him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God is faithful:  Ephraim and Judah are not</a:t>
            </a:r>
          </a:p>
          <a:p>
            <a:r>
              <a:rPr lang="en-US" dirty="0" smtClean="0"/>
              <a:t>God: Reminded them of their history and His faithfulness to them</a:t>
            </a:r>
          </a:p>
          <a:p>
            <a:r>
              <a:rPr lang="en-US" dirty="0" smtClean="0"/>
              <a:t>“I have been your God since Egypt”  Vs. 9</a:t>
            </a:r>
          </a:p>
          <a:p>
            <a:r>
              <a:rPr lang="en-US" dirty="0" smtClean="0"/>
              <a:t>Sent prophets to them beginning with Moses</a:t>
            </a:r>
          </a:p>
          <a:p>
            <a:r>
              <a:rPr lang="en-US" dirty="0" smtClean="0"/>
              <a:t>They boasted in their riches   vs. 8</a:t>
            </a:r>
          </a:p>
          <a:p>
            <a:r>
              <a:rPr lang="en-US" dirty="0" smtClean="0"/>
              <a:t>Bethel: Jacob found God but now it had become a place of idolatry</a:t>
            </a:r>
          </a:p>
          <a:p>
            <a:r>
              <a:rPr lang="en-US" dirty="0" smtClean="0"/>
              <a:t>They would not listen to God’s prophets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vs. 14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Ephraim was once powerful, but he forgot God and became proud</a:t>
            </a:r>
          </a:p>
          <a:p>
            <a:r>
              <a:rPr lang="en-US" dirty="0" smtClean="0"/>
              <a:t>Gen. 48  Ephraim and Manasseh.  Firstborn blessing was given to Ephraim</a:t>
            </a:r>
          </a:p>
          <a:p>
            <a:r>
              <a:rPr lang="en-US" dirty="0" smtClean="0"/>
              <a:t>Num. 13 and Joshua 1  Joshua was from the tribe of Ephraim!!! He replaced Moses!!!</a:t>
            </a:r>
          </a:p>
          <a:p>
            <a:r>
              <a:rPr lang="en-US" b="1" dirty="0" smtClean="0"/>
              <a:t>I Kings 11-12</a:t>
            </a:r>
            <a:r>
              <a:rPr lang="en-US" dirty="0" smtClean="0"/>
              <a:t>  Jeroboam was an </a:t>
            </a:r>
            <a:r>
              <a:rPr lang="en-US" dirty="0" err="1" smtClean="0"/>
              <a:t>Ephraimite</a:t>
            </a:r>
            <a:r>
              <a:rPr lang="en-US" dirty="0" smtClean="0"/>
              <a:t> </a:t>
            </a:r>
          </a:p>
          <a:p>
            <a:r>
              <a:rPr lang="en-US" dirty="0" smtClean="0"/>
              <a:t>God promised him 10 tribes to rule over IF he would listen to God’s commands and walk in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13 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Jeroboam set up golden calves in Bethel and Dan with false priests and festivals</a:t>
            </a:r>
          </a:p>
          <a:p>
            <a:r>
              <a:rPr lang="en-US" dirty="0" smtClean="0"/>
              <a:t>I Kings 16  Ahab was worse than Jeroboam because he added Baal worship</a:t>
            </a:r>
          </a:p>
          <a:p>
            <a:r>
              <a:rPr lang="en-US" dirty="0" smtClean="0"/>
              <a:t>13:4  He is their only Savior</a:t>
            </a:r>
          </a:p>
          <a:p>
            <a:r>
              <a:rPr lang="en-US" dirty="0" smtClean="0"/>
              <a:t>13:6 They forgot Him and became proud</a:t>
            </a:r>
          </a:p>
          <a:p>
            <a:r>
              <a:rPr lang="en-US" dirty="0" smtClean="0"/>
              <a:t>13:10-11  Gave them a king, and He took him away  (Dan. 2:21)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13  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13:14 and I Cor. 15:50-57</a:t>
            </a:r>
          </a:p>
          <a:p>
            <a:r>
              <a:rPr lang="en-US" dirty="0" smtClean="0"/>
              <a:t>I Corinthians is positive, Hosea is not</a:t>
            </a:r>
          </a:p>
          <a:p>
            <a:r>
              <a:rPr lang="en-US" dirty="0" smtClean="0"/>
              <a:t>13:15-16  Assyrian captivity was coming and it was going to be terrible</a:t>
            </a:r>
          </a:p>
          <a:p>
            <a:r>
              <a:rPr lang="en-US" dirty="0" smtClean="0"/>
              <a:t>Theme: No Savior but Me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Theme: Hope  Return and I will heal</a:t>
            </a:r>
          </a:p>
          <a:p>
            <a:r>
              <a:rPr lang="en-US" dirty="0" smtClean="0"/>
              <a:t>Vs. 1 Hope for that return</a:t>
            </a:r>
          </a:p>
          <a:p>
            <a:r>
              <a:rPr lang="en-US" dirty="0" smtClean="0"/>
              <a:t>14:2  Take Words!!!</a:t>
            </a:r>
          </a:p>
          <a:p>
            <a:r>
              <a:rPr lang="en-US" dirty="0" smtClean="0"/>
              <a:t>I John 1 Confess your sins, God will forgive</a:t>
            </a:r>
          </a:p>
          <a:p>
            <a:r>
              <a:rPr lang="en-US" dirty="0" smtClean="0"/>
              <a:t>Is. 55, </a:t>
            </a:r>
            <a:r>
              <a:rPr lang="en-US" dirty="0" err="1" smtClean="0"/>
              <a:t>Lamen</a:t>
            </a:r>
            <a:r>
              <a:rPr lang="en-US" dirty="0" smtClean="0"/>
              <a:t>. 3 and Micah 7:</a:t>
            </a:r>
          </a:p>
          <a:p>
            <a:r>
              <a:rPr lang="en-US" dirty="0" smtClean="0"/>
              <a:t>Seek Him; call on Him while He is near</a:t>
            </a:r>
          </a:p>
          <a:p>
            <a:r>
              <a:rPr lang="en-US" dirty="0" smtClean="0"/>
              <a:t>Forsake wickedness; He will have compassion</a:t>
            </a:r>
          </a:p>
          <a:p>
            <a:r>
              <a:rPr lang="en-US" dirty="0" smtClean="0"/>
              <a:t>His compassions never cease; new every morning</a:t>
            </a:r>
          </a:p>
          <a:p>
            <a:r>
              <a:rPr lang="en-US" dirty="0" smtClean="0"/>
              <a:t>None like Him  Great is His Faithfulness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</TotalTime>
  <Words>579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A Love That Will Not Let Me Go</vt:lpstr>
      <vt:lpstr>Review</vt:lpstr>
      <vt:lpstr>Hosea 11</vt:lpstr>
      <vt:lpstr>Hosea 11</vt:lpstr>
      <vt:lpstr>Hosea 12</vt:lpstr>
      <vt:lpstr>Hosea 13  History</vt:lpstr>
      <vt:lpstr>Hosea 13   History</vt:lpstr>
      <vt:lpstr>Hosea 13</vt:lpstr>
      <vt:lpstr>Hosea 14</vt:lpstr>
      <vt:lpstr>Cross References</vt:lpstr>
      <vt:lpstr>Application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Love That Will Not Let Me Go</dc:title>
  <dc:creator>Jenny</dc:creator>
  <cp:lastModifiedBy>Jenny</cp:lastModifiedBy>
  <cp:revision>16</cp:revision>
  <dcterms:created xsi:type="dcterms:W3CDTF">2015-03-04T14:11:53Z</dcterms:created>
  <dcterms:modified xsi:type="dcterms:W3CDTF">2015-03-04T15:00:10Z</dcterms:modified>
</cp:coreProperties>
</file>