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6" d="100"/>
          <a:sy n="86" d="100"/>
        </p:scale>
        <p:origin x="-936" y="-90"/>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F4642C66-4A09-4237-9989-02B2BC11BE2A}" type="datetimeFigureOut">
              <a:rPr lang="en-US" smtClean="0"/>
              <a:t>2/25/2015</a:t>
            </a:fld>
            <a:endParaRPr lang="en-US"/>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US"/>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BFEE87C6-31FB-4C45-B7C8-82096B579FD3}"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F4642C66-4A09-4237-9989-02B2BC11BE2A}" type="datetimeFigureOut">
              <a:rPr lang="en-US" smtClean="0"/>
              <a:t>2/25/2015</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FEE87C6-31FB-4C45-B7C8-82096B579FD3}"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F4642C66-4A09-4237-9989-02B2BC11BE2A}" type="datetimeFigureOut">
              <a:rPr lang="en-US" smtClean="0"/>
              <a:t>2/25/2015</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FEE87C6-31FB-4C45-B7C8-82096B579FD3}"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F4642C66-4A09-4237-9989-02B2BC11BE2A}" type="datetimeFigureOut">
              <a:rPr lang="en-US" smtClean="0"/>
              <a:t>2/25/2015</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FEE87C6-31FB-4C45-B7C8-82096B579FD3}" type="slidenum">
              <a:rPr lang="en-US" smtClean="0"/>
              <a:t>‹#›</a:t>
            </a:fld>
            <a:endParaRPr lang="en-US"/>
          </a:p>
        </p:txBody>
      </p:sp>
      <p:sp>
        <p:nvSpPr>
          <p:cNvPr id="7" name="Title 6"/>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F4642C66-4A09-4237-9989-02B2BC11BE2A}" type="datetimeFigureOut">
              <a:rPr lang="en-US" smtClean="0"/>
              <a:t>2/25/2015</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FEE87C6-31FB-4C45-B7C8-82096B579FD3}" type="slidenum">
              <a:rPr lang="en-US" smtClean="0"/>
              <a:t>‹#›</a:t>
            </a:fld>
            <a:endParaRPr lang="en-US"/>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F4642C66-4A09-4237-9989-02B2BC11BE2A}" type="datetimeFigureOut">
              <a:rPr lang="en-US" smtClean="0"/>
              <a:t>2/25/2015</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BFEE87C6-31FB-4C45-B7C8-82096B579FD3}" type="slidenum">
              <a:rPr lang="en-US" smtClean="0"/>
              <a:t>‹#›</a:t>
            </a:fld>
            <a:endParaRPr lang="en-US"/>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F4642C66-4A09-4237-9989-02B2BC11BE2A}" type="datetimeFigureOut">
              <a:rPr lang="en-US" smtClean="0"/>
              <a:t>2/25/2015</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BFEE87C6-31FB-4C45-B7C8-82096B579FD3}"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fld id="{F4642C66-4A09-4237-9989-02B2BC11BE2A}" type="datetimeFigureOut">
              <a:rPr lang="en-US" smtClean="0"/>
              <a:t>2/25/2015</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BFEE87C6-31FB-4C45-B7C8-82096B579FD3}" type="slidenum">
              <a:rPr lang="en-US" smtClean="0"/>
              <a:t>‹#›</a:t>
            </a:fld>
            <a:endParaRPr lang="en-US"/>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F4642C66-4A09-4237-9989-02B2BC11BE2A}" type="datetimeFigureOut">
              <a:rPr lang="en-US" smtClean="0"/>
              <a:t>2/25/2015</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BFEE87C6-31FB-4C45-B7C8-82096B579FD3}"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extLst/>
          </a:lstStyle>
          <a:p>
            <a:fld id="{F4642C66-4A09-4237-9989-02B2BC11BE2A}" type="datetimeFigureOut">
              <a:rPr lang="en-US" smtClean="0"/>
              <a:t>2/25/2015</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BFEE87C6-31FB-4C45-B7C8-82096B579FD3}"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F4642C66-4A09-4237-9989-02B2BC11BE2A}" type="datetimeFigureOut">
              <a:rPr lang="en-US" smtClean="0"/>
              <a:t>2/25/2015</a:t>
            </a:fld>
            <a:endParaRPr lang="en-US"/>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BFEE87C6-31FB-4C45-B7C8-82096B579FD3}" type="slidenum">
              <a:rPr lang="en-US" smtClean="0"/>
              <a:t>‹#›</a:t>
            </a:fld>
            <a:endParaRPr lang="en-US"/>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reeform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reeform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F4642C66-4A09-4237-9989-02B2BC11BE2A}" type="datetimeFigureOut">
              <a:rPr lang="en-US" smtClean="0"/>
              <a:t>2/25/2015</a:t>
            </a:fld>
            <a:endParaRPr lang="en-US"/>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US"/>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BFEE87C6-31FB-4C45-B7C8-82096B579FD3}"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A</a:t>
            </a:r>
            <a:r>
              <a:rPr lang="en-US" dirty="0" smtClean="0"/>
              <a:t> Love That Will Not Let Me Go</a:t>
            </a:r>
            <a:endParaRPr lang="en-US" dirty="0"/>
          </a:p>
        </p:txBody>
      </p:sp>
      <p:sp>
        <p:nvSpPr>
          <p:cNvPr id="3" name="Subtitle 2"/>
          <p:cNvSpPr>
            <a:spLocks noGrp="1"/>
          </p:cNvSpPr>
          <p:nvPr>
            <p:ph type="subTitle" idx="1"/>
          </p:nvPr>
        </p:nvSpPr>
        <p:spPr/>
        <p:txBody>
          <a:bodyPr/>
          <a:lstStyle/>
          <a:p>
            <a:r>
              <a:rPr lang="en-US" dirty="0" smtClean="0"/>
              <a:t>Hosea</a:t>
            </a:r>
          </a:p>
          <a:p>
            <a:r>
              <a:rPr lang="en-US" dirty="0" smtClean="0"/>
              <a:t>Lesson 3</a:t>
            </a:r>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err="1" smtClean="0"/>
              <a:t>Gilgal</a:t>
            </a:r>
            <a:r>
              <a:rPr lang="en-US" dirty="0" smtClean="0"/>
              <a:t>: place of 12 stones set up as a reminder from crossing the Jordan</a:t>
            </a:r>
          </a:p>
          <a:p>
            <a:r>
              <a:rPr lang="en-US" dirty="0" smtClean="0"/>
              <a:t>Place of circumcision</a:t>
            </a:r>
          </a:p>
          <a:p>
            <a:r>
              <a:rPr lang="en-US" dirty="0" smtClean="0"/>
              <a:t>God rolled away the reproach of Egypt</a:t>
            </a:r>
          </a:p>
          <a:p>
            <a:r>
              <a:rPr lang="en-US" dirty="0" smtClean="0"/>
              <a:t>Became a place of evil and useless sacrifice</a:t>
            </a:r>
          </a:p>
          <a:p>
            <a:r>
              <a:rPr lang="en-US" dirty="0" smtClean="0"/>
              <a:t>Hosea 9:15  God would love them no more and cast them away</a:t>
            </a:r>
          </a:p>
          <a:p>
            <a:r>
              <a:rPr lang="en-US" dirty="0" smtClean="0"/>
              <a:t>They would be wanderers among the nations</a:t>
            </a:r>
            <a:endParaRPr lang="en-US" dirty="0"/>
          </a:p>
        </p:txBody>
      </p:sp>
      <p:sp>
        <p:nvSpPr>
          <p:cNvPr id="3" name="Title 2"/>
          <p:cNvSpPr>
            <a:spLocks noGrp="1"/>
          </p:cNvSpPr>
          <p:nvPr>
            <p:ph type="title"/>
          </p:nvPr>
        </p:nvSpPr>
        <p:spPr/>
        <p:txBody>
          <a:bodyPr/>
          <a:lstStyle/>
          <a:p>
            <a:r>
              <a:rPr lang="en-US" dirty="0" smtClean="0"/>
              <a:t>Hosea 9</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20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fade">
                                      <p:cBhvr>
                                        <p:cTn id="12" dur="20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fade">
                                      <p:cBhvr>
                                        <p:cTn id="17" dur="2000"/>
                                        <p:tgtEl>
                                          <p:spTgt spid="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
                                            <p:txEl>
                                              <p:pRg st="3" end="3"/>
                                            </p:txEl>
                                          </p:spTgt>
                                        </p:tgtEl>
                                        <p:attrNameLst>
                                          <p:attrName>style.visibility</p:attrName>
                                        </p:attrNameLst>
                                      </p:cBhvr>
                                      <p:to>
                                        <p:strVal val="visible"/>
                                      </p:to>
                                    </p:set>
                                    <p:animEffect transition="in" filter="fade">
                                      <p:cBhvr>
                                        <p:cTn id="22" dur="2000"/>
                                        <p:tgtEl>
                                          <p:spTgt spid="2">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2">
                                            <p:txEl>
                                              <p:pRg st="4" end="4"/>
                                            </p:txEl>
                                          </p:spTgt>
                                        </p:tgtEl>
                                        <p:attrNameLst>
                                          <p:attrName>style.visibility</p:attrName>
                                        </p:attrNameLst>
                                      </p:cBhvr>
                                      <p:to>
                                        <p:strVal val="visible"/>
                                      </p:to>
                                    </p:set>
                                    <p:animEffect transition="in" filter="fade">
                                      <p:cBhvr>
                                        <p:cTn id="27" dur="2000"/>
                                        <p:tgtEl>
                                          <p:spTgt spid="2">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2">
                                            <p:txEl>
                                              <p:pRg st="5" end="5"/>
                                            </p:txEl>
                                          </p:spTgt>
                                        </p:tgtEl>
                                        <p:attrNameLst>
                                          <p:attrName>style.visibility</p:attrName>
                                        </p:attrNameLst>
                                      </p:cBhvr>
                                      <p:to>
                                        <p:strVal val="visible"/>
                                      </p:to>
                                    </p:set>
                                    <p:animEffect transition="in" filter="fade">
                                      <p:cBhvr>
                                        <p:cTn id="32" dur="2000"/>
                                        <p:tgtEl>
                                          <p:spTgt spid="2">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Theme: Israel shamed and carried away</a:t>
            </a:r>
          </a:p>
          <a:p>
            <a:r>
              <a:rPr lang="en-US" dirty="0" smtClean="0"/>
              <a:t>Faithless</a:t>
            </a:r>
          </a:p>
          <a:p>
            <a:r>
              <a:rPr lang="en-US" dirty="0" smtClean="0"/>
              <a:t>Forgotten their God</a:t>
            </a:r>
          </a:p>
          <a:p>
            <a:r>
              <a:rPr lang="en-US" dirty="0" smtClean="0"/>
              <a:t>Mixed with the nations</a:t>
            </a:r>
          </a:p>
          <a:p>
            <a:r>
              <a:rPr lang="en-US" dirty="0" smtClean="0"/>
              <a:t>Days ahead would be brutal</a:t>
            </a:r>
          </a:p>
          <a:p>
            <a:r>
              <a:rPr lang="en-US" dirty="0" smtClean="0"/>
              <a:t>SEEK THE LORD  </a:t>
            </a:r>
          </a:p>
          <a:p>
            <a:r>
              <a:rPr lang="en-US" dirty="0" smtClean="0"/>
              <a:t>Vs. 12  Sow with a view to righteousness</a:t>
            </a:r>
          </a:p>
          <a:p>
            <a:r>
              <a:rPr lang="en-US" dirty="0" smtClean="0"/>
              <a:t>Reap in accordance with kindness</a:t>
            </a:r>
          </a:p>
          <a:p>
            <a:r>
              <a:rPr lang="en-US" dirty="0" smtClean="0"/>
              <a:t>Break up your fallow ground</a:t>
            </a:r>
            <a:endParaRPr lang="en-US" dirty="0"/>
          </a:p>
        </p:txBody>
      </p:sp>
      <p:sp>
        <p:nvSpPr>
          <p:cNvPr id="3" name="Title 2"/>
          <p:cNvSpPr>
            <a:spLocks noGrp="1"/>
          </p:cNvSpPr>
          <p:nvPr>
            <p:ph type="title"/>
          </p:nvPr>
        </p:nvSpPr>
        <p:spPr/>
        <p:txBody>
          <a:bodyPr/>
          <a:lstStyle/>
          <a:p>
            <a:r>
              <a:rPr lang="en-US" dirty="0" smtClean="0"/>
              <a:t>Hosea 10</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20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fade">
                                      <p:cBhvr>
                                        <p:cTn id="12" dur="20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fade">
                                      <p:cBhvr>
                                        <p:cTn id="17" dur="2000"/>
                                        <p:tgtEl>
                                          <p:spTgt spid="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
                                            <p:txEl>
                                              <p:pRg st="3" end="3"/>
                                            </p:txEl>
                                          </p:spTgt>
                                        </p:tgtEl>
                                        <p:attrNameLst>
                                          <p:attrName>style.visibility</p:attrName>
                                        </p:attrNameLst>
                                      </p:cBhvr>
                                      <p:to>
                                        <p:strVal val="visible"/>
                                      </p:to>
                                    </p:set>
                                    <p:animEffect transition="in" filter="fade">
                                      <p:cBhvr>
                                        <p:cTn id="22" dur="2000"/>
                                        <p:tgtEl>
                                          <p:spTgt spid="2">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2">
                                            <p:txEl>
                                              <p:pRg st="4" end="4"/>
                                            </p:txEl>
                                          </p:spTgt>
                                        </p:tgtEl>
                                        <p:attrNameLst>
                                          <p:attrName>style.visibility</p:attrName>
                                        </p:attrNameLst>
                                      </p:cBhvr>
                                      <p:to>
                                        <p:strVal val="visible"/>
                                      </p:to>
                                    </p:set>
                                    <p:animEffect transition="in" filter="fade">
                                      <p:cBhvr>
                                        <p:cTn id="27" dur="2000"/>
                                        <p:tgtEl>
                                          <p:spTgt spid="2">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2">
                                            <p:txEl>
                                              <p:pRg st="5" end="5"/>
                                            </p:txEl>
                                          </p:spTgt>
                                        </p:tgtEl>
                                        <p:attrNameLst>
                                          <p:attrName>style.visibility</p:attrName>
                                        </p:attrNameLst>
                                      </p:cBhvr>
                                      <p:to>
                                        <p:strVal val="visible"/>
                                      </p:to>
                                    </p:set>
                                    <p:animEffect transition="in" filter="fade">
                                      <p:cBhvr>
                                        <p:cTn id="32" dur="2000"/>
                                        <p:tgtEl>
                                          <p:spTgt spid="2">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Effect transition="in" filter="fade">
                                      <p:cBhvr>
                                        <p:cTn id="37" dur="2000"/>
                                        <p:tgtEl>
                                          <p:spTgt spid="2">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2">
                                            <p:txEl>
                                              <p:pRg st="7" end="7"/>
                                            </p:txEl>
                                          </p:spTgt>
                                        </p:tgtEl>
                                        <p:attrNameLst>
                                          <p:attrName>style.visibility</p:attrName>
                                        </p:attrNameLst>
                                      </p:cBhvr>
                                      <p:to>
                                        <p:strVal val="visible"/>
                                      </p:to>
                                    </p:set>
                                    <p:animEffect transition="in" filter="fade">
                                      <p:cBhvr>
                                        <p:cTn id="42" dur="2000"/>
                                        <p:tgtEl>
                                          <p:spTgt spid="2">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2">
                                            <p:txEl>
                                              <p:pRg st="8" end="8"/>
                                            </p:txEl>
                                          </p:spTgt>
                                        </p:tgtEl>
                                        <p:attrNameLst>
                                          <p:attrName>style.visibility</p:attrName>
                                        </p:attrNameLst>
                                      </p:cBhvr>
                                      <p:to>
                                        <p:strVal val="visible"/>
                                      </p:to>
                                    </p:set>
                                    <p:animEffect transition="in" filter="fade">
                                      <p:cBhvr>
                                        <p:cTn id="47" dur="2000"/>
                                        <p:tgtEl>
                                          <p:spTgt spid="2">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r>
              <a:rPr lang="en-US" dirty="0" smtClean="0"/>
              <a:t>What happens when there is no knowledge of God in the land?</a:t>
            </a:r>
          </a:p>
          <a:p>
            <a:r>
              <a:rPr lang="en-US" dirty="0" smtClean="0"/>
              <a:t>What causes the church to be ineffective?</a:t>
            </a:r>
          </a:p>
          <a:p>
            <a:r>
              <a:rPr lang="en-US" dirty="0" smtClean="0"/>
              <a:t>What causes morals to be lost IN THE CHURCH?</a:t>
            </a:r>
          </a:p>
          <a:p>
            <a:r>
              <a:rPr lang="en-US" dirty="0" smtClean="0"/>
              <a:t>“No moral doctrine, ‘Love thy neighbor as thyself’, </a:t>
            </a:r>
            <a:r>
              <a:rPr lang="en-US" smtClean="0"/>
              <a:t>does not come </a:t>
            </a:r>
            <a:r>
              <a:rPr lang="en-US" dirty="0" smtClean="0"/>
              <a:t>naturally; it has to be taught. It can only be taught if enough people understand the theories on which it rests and have the means of instilling the consequences into the popular mind.” Ravi Zacharias</a:t>
            </a:r>
            <a:endParaRPr lang="en-US" dirty="0"/>
          </a:p>
        </p:txBody>
      </p:sp>
      <p:sp>
        <p:nvSpPr>
          <p:cNvPr id="3" name="Title 2"/>
          <p:cNvSpPr>
            <a:spLocks noGrp="1"/>
          </p:cNvSpPr>
          <p:nvPr>
            <p:ph type="title"/>
          </p:nvPr>
        </p:nvSpPr>
        <p:spPr/>
        <p:txBody>
          <a:bodyPr/>
          <a:lstStyle/>
          <a:p>
            <a:r>
              <a:rPr lang="en-US" dirty="0" smtClean="0"/>
              <a:t>Application</a:t>
            </a:r>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smtClean="0"/>
              <a:t>Chap. 1-3 Hosea’s family was a picture of Israel’s harlotry</a:t>
            </a:r>
          </a:p>
          <a:p>
            <a:r>
              <a:rPr lang="en-US" dirty="0" smtClean="0"/>
              <a:t>Pattern: sin, judgment, return</a:t>
            </a:r>
          </a:p>
          <a:p>
            <a:r>
              <a:rPr lang="en-US" dirty="0" smtClean="0"/>
              <a:t>Chap. 4-6  Israel’s spiritual harlotry kept them from knowing God</a:t>
            </a:r>
          </a:p>
          <a:p>
            <a:r>
              <a:rPr lang="en-US" dirty="0" smtClean="0"/>
              <a:t>Pattern: sin, judgment, return</a:t>
            </a:r>
          </a:p>
          <a:p>
            <a:endParaRPr lang="en-US" dirty="0"/>
          </a:p>
        </p:txBody>
      </p:sp>
      <p:sp>
        <p:nvSpPr>
          <p:cNvPr id="2" name="Title 1"/>
          <p:cNvSpPr>
            <a:spLocks noGrp="1"/>
          </p:cNvSpPr>
          <p:nvPr>
            <p:ph type="title"/>
          </p:nvPr>
        </p:nvSpPr>
        <p:spPr/>
        <p:txBody>
          <a:bodyPr/>
          <a:lstStyle/>
          <a:p>
            <a:r>
              <a:rPr lang="en-US" dirty="0" smtClean="0"/>
              <a:t>Review</a:t>
            </a:r>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Theme: No One Calls on Me</a:t>
            </a:r>
          </a:p>
          <a:p>
            <a:r>
              <a:rPr lang="en-US" dirty="0" smtClean="0"/>
              <a:t>Vs. 1-7  Iniquity, evil, wickedness, lies, adultery, pride, drunkenness</a:t>
            </a:r>
          </a:p>
          <a:p>
            <a:r>
              <a:rPr lang="en-US" dirty="0" smtClean="0"/>
              <a:t>None of the kings called on God for help</a:t>
            </a:r>
          </a:p>
          <a:p>
            <a:r>
              <a:rPr lang="en-US" dirty="0" smtClean="0"/>
              <a:t>Vs. 8-12 Israel was mixed with the other nations</a:t>
            </a:r>
          </a:p>
          <a:p>
            <a:r>
              <a:rPr lang="en-US" dirty="0" smtClean="0"/>
              <a:t>Ephraim was weakened and didn’t even know it</a:t>
            </a:r>
          </a:p>
          <a:p>
            <a:r>
              <a:rPr lang="en-US" dirty="0" smtClean="0"/>
              <a:t>Pride kept them from turning to God</a:t>
            </a:r>
            <a:endParaRPr lang="en-US" dirty="0"/>
          </a:p>
        </p:txBody>
      </p:sp>
      <p:sp>
        <p:nvSpPr>
          <p:cNvPr id="3" name="Title 2"/>
          <p:cNvSpPr>
            <a:spLocks noGrp="1"/>
          </p:cNvSpPr>
          <p:nvPr>
            <p:ph type="title"/>
          </p:nvPr>
        </p:nvSpPr>
        <p:spPr/>
        <p:txBody>
          <a:bodyPr/>
          <a:lstStyle/>
          <a:p>
            <a:r>
              <a:rPr lang="en-US" dirty="0" smtClean="0"/>
              <a:t>Hosea 7</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20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fade">
                                      <p:cBhvr>
                                        <p:cTn id="12" dur="20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fade">
                                      <p:cBhvr>
                                        <p:cTn id="17" dur="2000"/>
                                        <p:tgtEl>
                                          <p:spTgt spid="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
                                            <p:txEl>
                                              <p:pRg st="3" end="3"/>
                                            </p:txEl>
                                          </p:spTgt>
                                        </p:tgtEl>
                                        <p:attrNameLst>
                                          <p:attrName>style.visibility</p:attrName>
                                        </p:attrNameLst>
                                      </p:cBhvr>
                                      <p:to>
                                        <p:strVal val="visible"/>
                                      </p:to>
                                    </p:set>
                                    <p:animEffect transition="in" filter="fade">
                                      <p:cBhvr>
                                        <p:cTn id="22" dur="2000"/>
                                        <p:tgtEl>
                                          <p:spTgt spid="2">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2">
                                            <p:txEl>
                                              <p:pRg st="4" end="4"/>
                                            </p:txEl>
                                          </p:spTgt>
                                        </p:tgtEl>
                                        <p:attrNameLst>
                                          <p:attrName>style.visibility</p:attrName>
                                        </p:attrNameLst>
                                      </p:cBhvr>
                                      <p:to>
                                        <p:strVal val="visible"/>
                                      </p:to>
                                    </p:set>
                                    <p:animEffect transition="in" filter="fade">
                                      <p:cBhvr>
                                        <p:cTn id="27" dur="2000"/>
                                        <p:tgtEl>
                                          <p:spTgt spid="2">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2">
                                            <p:txEl>
                                              <p:pRg st="5" end="5"/>
                                            </p:txEl>
                                          </p:spTgt>
                                        </p:tgtEl>
                                        <p:attrNameLst>
                                          <p:attrName>style.visibility</p:attrName>
                                        </p:attrNameLst>
                                      </p:cBhvr>
                                      <p:to>
                                        <p:strVal val="visible"/>
                                      </p:to>
                                    </p:set>
                                    <p:animEffect transition="in" filter="fade">
                                      <p:cBhvr>
                                        <p:cTn id="32" dur="2000"/>
                                        <p:tgtEl>
                                          <p:spTgt spid="2">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Instead of calling on God, the rulers called on </a:t>
            </a:r>
            <a:r>
              <a:rPr lang="en-US" dirty="0" smtClean="0"/>
              <a:t>E</a:t>
            </a:r>
            <a:r>
              <a:rPr lang="en-US" dirty="0" smtClean="0"/>
              <a:t>gypt and Assyria ( who could not heal)</a:t>
            </a:r>
          </a:p>
          <a:p>
            <a:r>
              <a:rPr lang="en-US" dirty="0" smtClean="0"/>
              <a:t>God was about to chastise them</a:t>
            </a:r>
          </a:p>
          <a:p>
            <a:r>
              <a:rPr lang="en-US" dirty="0" smtClean="0"/>
              <a:t>Vs. 13-16  WOE from straying from God</a:t>
            </a:r>
          </a:p>
          <a:p>
            <a:r>
              <a:rPr lang="en-US" dirty="0" smtClean="0"/>
              <a:t>Destruction because of rebellion</a:t>
            </a:r>
          </a:p>
          <a:p>
            <a:r>
              <a:rPr lang="en-US" dirty="0" smtClean="0"/>
              <a:t>No redemption because of lies</a:t>
            </a:r>
          </a:p>
          <a:p>
            <a:r>
              <a:rPr lang="en-US" dirty="0" smtClean="0"/>
              <a:t>They will become a derision in the land of Egypt  (I Kings 18:20-29)</a:t>
            </a:r>
            <a:endParaRPr lang="en-US" dirty="0"/>
          </a:p>
        </p:txBody>
      </p:sp>
      <p:sp>
        <p:nvSpPr>
          <p:cNvPr id="3" name="Title 2"/>
          <p:cNvSpPr>
            <a:spLocks noGrp="1"/>
          </p:cNvSpPr>
          <p:nvPr>
            <p:ph type="title"/>
          </p:nvPr>
        </p:nvSpPr>
        <p:spPr/>
        <p:txBody>
          <a:bodyPr/>
          <a:lstStyle/>
          <a:p>
            <a:r>
              <a:rPr lang="en-US" dirty="0" smtClean="0"/>
              <a:t>Hosea 7</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20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fade">
                                      <p:cBhvr>
                                        <p:cTn id="12" dur="20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fade">
                                      <p:cBhvr>
                                        <p:cTn id="17" dur="2000"/>
                                        <p:tgtEl>
                                          <p:spTgt spid="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
                                            <p:txEl>
                                              <p:pRg st="3" end="3"/>
                                            </p:txEl>
                                          </p:spTgt>
                                        </p:tgtEl>
                                        <p:attrNameLst>
                                          <p:attrName>style.visibility</p:attrName>
                                        </p:attrNameLst>
                                      </p:cBhvr>
                                      <p:to>
                                        <p:strVal val="visible"/>
                                      </p:to>
                                    </p:set>
                                    <p:animEffect transition="in" filter="fade">
                                      <p:cBhvr>
                                        <p:cTn id="22" dur="2000"/>
                                        <p:tgtEl>
                                          <p:spTgt spid="2">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2">
                                            <p:txEl>
                                              <p:pRg st="4" end="4"/>
                                            </p:txEl>
                                          </p:spTgt>
                                        </p:tgtEl>
                                        <p:attrNameLst>
                                          <p:attrName>style.visibility</p:attrName>
                                        </p:attrNameLst>
                                      </p:cBhvr>
                                      <p:to>
                                        <p:strVal val="visible"/>
                                      </p:to>
                                    </p:set>
                                    <p:animEffect transition="in" filter="fade">
                                      <p:cBhvr>
                                        <p:cTn id="27" dur="2000"/>
                                        <p:tgtEl>
                                          <p:spTgt spid="2">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2">
                                            <p:txEl>
                                              <p:pRg st="5" end="5"/>
                                            </p:txEl>
                                          </p:spTgt>
                                        </p:tgtEl>
                                        <p:attrNameLst>
                                          <p:attrName>style.visibility</p:attrName>
                                        </p:attrNameLst>
                                      </p:cBhvr>
                                      <p:to>
                                        <p:strVal val="visible"/>
                                      </p:to>
                                    </p:set>
                                    <p:animEffect transition="in" filter="fade">
                                      <p:cBhvr>
                                        <p:cTn id="32" dur="2000"/>
                                        <p:tgtEl>
                                          <p:spTgt spid="2">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Theme: Forgot their God: Rejected good</a:t>
            </a:r>
          </a:p>
          <a:p>
            <a:r>
              <a:rPr lang="en-US" dirty="0" smtClean="0"/>
              <a:t>Num. 18 and Ez. 33  Trumpets were blown for warning</a:t>
            </a:r>
          </a:p>
          <a:p>
            <a:r>
              <a:rPr lang="en-US" dirty="0" smtClean="0"/>
              <a:t>How do WE sound the alarm? Knowing Him through the Word and telling others</a:t>
            </a:r>
          </a:p>
          <a:p>
            <a:r>
              <a:rPr lang="en-US" dirty="0" smtClean="0"/>
              <a:t>Hosea 6:7 and 8:1  “They have transgressed My covenant”</a:t>
            </a:r>
          </a:p>
          <a:p>
            <a:r>
              <a:rPr lang="en-US" dirty="0" smtClean="0"/>
              <a:t>Knowing Truth, instead of believing lies, is a safeguard against coming judgment</a:t>
            </a:r>
            <a:endParaRPr lang="en-US" dirty="0"/>
          </a:p>
        </p:txBody>
      </p:sp>
      <p:sp>
        <p:nvSpPr>
          <p:cNvPr id="3" name="Title 2"/>
          <p:cNvSpPr>
            <a:spLocks noGrp="1"/>
          </p:cNvSpPr>
          <p:nvPr>
            <p:ph type="title"/>
          </p:nvPr>
        </p:nvSpPr>
        <p:spPr/>
        <p:txBody>
          <a:bodyPr/>
          <a:lstStyle/>
          <a:p>
            <a:r>
              <a:rPr lang="en-US" dirty="0" smtClean="0"/>
              <a:t>Hosea 8</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20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fade">
                                      <p:cBhvr>
                                        <p:cTn id="12" dur="20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fade">
                                      <p:cBhvr>
                                        <p:cTn id="17" dur="2000"/>
                                        <p:tgtEl>
                                          <p:spTgt spid="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
                                            <p:txEl>
                                              <p:pRg st="3" end="3"/>
                                            </p:txEl>
                                          </p:spTgt>
                                        </p:tgtEl>
                                        <p:attrNameLst>
                                          <p:attrName>style.visibility</p:attrName>
                                        </p:attrNameLst>
                                      </p:cBhvr>
                                      <p:to>
                                        <p:strVal val="visible"/>
                                      </p:to>
                                    </p:set>
                                    <p:animEffect transition="in" filter="fade">
                                      <p:cBhvr>
                                        <p:cTn id="22" dur="2000"/>
                                        <p:tgtEl>
                                          <p:spTgt spid="2">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2">
                                            <p:txEl>
                                              <p:pRg st="4" end="4"/>
                                            </p:txEl>
                                          </p:spTgt>
                                        </p:tgtEl>
                                        <p:attrNameLst>
                                          <p:attrName>style.visibility</p:attrName>
                                        </p:attrNameLst>
                                      </p:cBhvr>
                                      <p:to>
                                        <p:strVal val="visible"/>
                                      </p:to>
                                    </p:set>
                                    <p:animEffect transition="in" filter="fade">
                                      <p:cBhvr>
                                        <p:cTn id="27" dur="2000"/>
                                        <p:tgtEl>
                                          <p:spTgt spid="2">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Galatians 6  “Whatever a man sows, this he will also reap”</a:t>
            </a:r>
          </a:p>
          <a:p>
            <a:r>
              <a:rPr lang="en-US" dirty="0" smtClean="0"/>
              <a:t>Israel claimed to know God: but didn’t listen</a:t>
            </a:r>
          </a:p>
          <a:p>
            <a:r>
              <a:rPr lang="en-US" dirty="0" smtClean="0"/>
              <a:t>“My anger burns against them”</a:t>
            </a:r>
          </a:p>
          <a:p>
            <a:r>
              <a:rPr lang="en-US" dirty="0" smtClean="0"/>
              <a:t>Vs. 10  </a:t>
            </a:r>
            <a:r>
              <a:rPr lang="en-US" dirty="0" err="1" smtClean="0"/>
              <a:t>Pul</a:t>
            </a:r>
            <a:r>
              <a:rPr lang="en-US" dirty="0" smtClean="0"/>
              <a:t> of Assyria, 2 Kings 15, was who they hired</a:t>
            </a:r>
          </a:p>
          <a:p>
            <a:r>
              <a:rPr lang="en-US" dirty="0" smtClean="0"/>
              <a:t>Israel had forgotten His Maker</a:t>
            </a:r>
            <a:endParaRPr lang="en-US" dirty="0"/>
          </a:p>
        </p:txBody>
      </p:sp>
      <p:sp>
        <p:nvSpPr>
          <p:cNvPr id="3" name="Title 2"/>
          <p:cNvSpPr>
            <a:spLocks noGrp="1"/>
          </p:cNvSpPr>
          <p:nvPr>
            <p:ph type="title"/>
          </p:nvPr>
        </p:nvSpPr>
        <p:spPr/>
        <p:txBody>
          <a:bodyPr/>
          <a:lstStyle/>
          <a:p>
            <a:r>
              <a:rPr lang="en-US" dirty="0" smtClean="0"/>
              <a:t>Hosea 8</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20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fade">
                                      <p:cBhvr>
                                        <p:cTn id="12" dur="20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fade">
                                      <p:cBhvr>
                                        <p:cTn id="17" dur="2000"/>
                                        <p:tgtEl>
                                          <p:spTgt spid="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
                                            <p:txEl>
                                              <p:pRg st="3" end="3"/>
                                            </p:txEl>
                                          </p:spTgt>
                                        </p:tgtEl>
                                        <p:attrNameLst>
                                          <p:attrName>style.visibility</p:attrName>
                                        </p:attrNameLst>
                                      </p:cBhvr>
                                      <p:to>
                                        <p:strVal val="visible"/>
                                      </p:to>
                                    </p:set>
                                    <p:animEffect transition="in" filter="fade">
                                      <p:cBhvr>
                                        <p:cTn id="22" dur="2000"/>
                                        <p:tgtEl>
                                          <p:spTgt spid="2">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2">
                                            <p:txEl>
                                              <p:pRg st="4" end="4"/>
                                            </p:txEl>
                                          </p:spTgt>
                                        </p:tgtEl>
                                        <p:attrNameLst>
                                          <p:attrName>style.visibility</p:attrName>
                                        </p:attrNameLst>
                                      </p:cBhvr>
                                      <p:to>
                                        <p:strVal val="visible"/>
                                      </p:to>
                                    </p:set>
                                    <p:animEffect transition="in" filter="fade">
                                      <p:cBhvr>
                                        <p:cTn id="27" dur="2000"/>
                                        <p:tgtEl>
                                          <p:spTgt spid="2">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Theme: Days of Punishment and Retribution have come</a:t>
            </a:r>
          </a:p>
          <a:p>
            <a:r>
              <a:rPr lang="en-US" dirty="0" smtClean="0"/>
              <a:t>Vs. 1-6  Ephraim will return to Egypt</a:t>
            </a:r>
          </a:p>
          <a:p>
            <a:r>
              <a:rPr lang="en-US" dirty="0" smtClean="0"/>
              <a:t>Because: Verses 7, 15 &amp; 17</a:t>
            </a:r>
          </a:p>
          <a:p>
            <a:r>
              <a:rPr lang="en-US" dirty="0" smtClean="0"/>
              <a:t>Of the grossness of their iniquity</a:t>
            </a:r>
          </a:p>
          <a:p>
            <a:r>
              <a:rPr lang="en-US" dirty="0" smtClean="0"/>
              <a:t>Their hostility was so great</a:t>
            </a:r>
          </a:p>
          <a:p>
            <a:r>
              <a:rPr lang="en-US" dirty="0" smtClean="0"/>
              <a:t>Of the wickedness of their deeds</a:t>
            </a:r>
          </a:p>
          <a:p>
            <a:r>
              <a:rPr lang="en-US" dirty="0" smtClean="0"/>
              <a:t>They have not listened to God</a:t>
            </a:r>
            <a:endParaRPr lang="en-US" dirty="0"/>
          </a:p>
        </p:txBody>
      </p:sp>
      <p:sp>
        <p:nvSpPr>
          <p:cNvPr id="3" name="Title 2"/>
          <p:cNvSpPr>
            <a:spLocks noGrp="1"/>
          </p:cNvSpPr>
          <p:nvPr>
            <p:ph type="title"/>
          </p:nvPr>
        </p:nvSpPr>
        <p:spPr/>
        <p:txBody>
          <a:bodyPr/>
          <a:lstStyle/>
          <a:p>
            <a:r>
              <a:rPr lang="en-US" dirty="0" smtClean="0"/>
              <a:t>Hosea 9</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20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fade">
                                      <p:cBhvr>
                                        <p:cTn id="12" dur="20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fade">
                                      <p:cBhvr>
                                        <p:cTn id="17" dur="2000"/>
                                        <p:tgtEl>
                                          <p:spTgt spid="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
                                            <p:txEl>
                                              <p:pRg st="3" end="3"/>
                                            </p:txEl>
                                          </p:spTgt>
                                        </p:tgtEl>
                                        <p:attrNameLst>
                                          <p:attrName>style.visibility</p:attrName>
                                        </p:attrNameLst>
                                      </p:cBhvr>
                                      <p:to>
                                        <p:strVal val="visible"/>
                                      </p:to>
                                    </p:set>
                                    <p:animEffect transition="in" filter="fade">
                                      <p:cBhvr>
                                        <p:cTn id="22" dur="2000"/>
                                        <p:tgtEl>
                                          <p:spTgt spid="2">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2">
                                            <p:txEl>
                                              <p:pRg st="4" end="4"/>
                                            </p:txEl>
                                          </p:spTgt>
                                        </p:tgtEl>
                                        <p:attrNameLst>
                                          <p:attrName>style.visibility</p:attrName>
                                        </p:attrNameLst>
                                      </p:cBhvr>
                                      <p:to>
                                        <p:strVal val="visible"/>
                                      </p:to>
                                    </p:set>
                                    <p:animEffect transition="in" filter="fade">
                                      <p:cBhvr>
                                        <p:cTn id="27" dur="2000"/>
                                        <p:tgtEl>
                                          <p:spTgt spid="2">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2">
                                            <p:txEl>
                                              <p:pRg st="5" end="5"/>
                                            </p:txEl>
                                          </p:spTgt>
                                        </p:tgtEl>
                                        <p:attrNameLst>
                                          <p:attrName>style.visibility</p:attrName>
                                        </p:attrNameLst>
                                      </p:cBhvr>
                                      <p:to>
                                        <p:strVal val="visible"/>
                                      </p:to>
                                    </p:set>
                                    <p:animEffect transition="in" filter="fade">
                                      <p:cBhvr>
                                        <p:cTn id="32" dur="2000"/>
                                        <p:tgtEl>
                                          <p:spTgt spid="2">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Effect transition="in" filter="fade">
                                      <p:cBhvr>
                                        <p:cTn id="37" dur="2000"/>
                                        <p:tgtEl>
                                          <p:spTgt spid="2">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2 Kings 17  </a:t>
            </a:r>
            <a:r>
              <a:rPr lang="en-US" dirty="0" err="1" smtClean="0"/>
              <a:t>Hoshea</a:t>
            </a:r>
            <a:r>
              <a:rPr lang="en-US" dirty="0" smtClean="0"/>
              <a:t> was king of Israel</a:t>
            </a:r>
          </a:p>
          <a:p>
            <a:r>
              <a:rPr lang="en-US" dirty="0" err="1" smtClean="0"/>
              <a:t>Ahaz</a:t>
            </a:r>
            <a:r>
              <a:rPr lang="en-US" dirty="0" smtClean="0"/>
              <a:t> was the wicked king of Judah</a:t>
            </a:r>
          </a:p>
          <a:p>
            <a:r>
              <a:rPr lang="en-US" dirty="0" err="1" smtClean="0"/>
              <a:t>Shalmaneser</a:t>
            </a:r>
            <a:r>
              <a:rPr lang="en-US" dirty="0" smtClean="0"/>
              <a:t> was the king of Assyria</a:t>
            </a:r>
          </a:p>
          <a:p>
            <a:r>
              <a:rPr lang="en-US" dirty="0" err="1" smtClean="0"/>
              <a:t>Shalmaneser</a:t>
            </a:r>
            <a:r>
              <a:rPr lang="en-US" dirty="0" smtClean="0"/>
              <a:t> imprisoned </a:t>
            </a:r>
            <a:r>
              <a:rPr lang="en-US" dirty="0" err="1" smtClean="0"/>
              <a:t>Hoshea</a:t>
            </a:r>
            <a:r>
              <a:rPr lang="en-US" dirty="0" smtClean="0"/>
              <a:t> for deceit</a:t>
            </a:r>
          </a:p>
          <a:p>
            <a:r>
              <a:rPr lang="en-US" dirty="0" smtClean="0"/>
              <a:t>Deut. 28  Warnings:</a:t>
            </a:r>
          </a:p>
          <a:p>
            <a:r>
              <a:rPr lang="en-US" dirty="0" smtClean="0"/>
              <a:t>Be careful……not to forget Me</a:t>
            </a:r>
          </a:p>
          <a:p>
            <a:r>
              <a:rPr lang="en-US" dirty="0" smtClean="0"/>
              <a:t>The prophet was a fool  vs. 7</a:t>
            </a:r>
          </a:p>
          <a:p>
            <a:r>
              <a:rPr lang="en-US" dirty="0" smtClean="0"/>
              <a:t>They had gone deep into depravity  vs. 9</a:t>
            </a:r>
          </a:p>
          <a:p>
            <a:r>
              <a:rPr lang="en-US" dirty="0" err="1" smtClean="0"/>
              <a:t>Gibeah</a:t>
            </a:r>
            <a:r>
              <a:rPr lang="en-US" dirty="0" smtClean="0"/>
              <a:t> was a place of gross homosexuality</a:t>
            </a:r>
            <a:endParaRPr lang="en-US" dirty="0"/>
          </a:p>
        </p:txBody>
      </p:sp>
      <p:sp>
        <p:nvSpPr>
          <p:cNvPr id="3" name="Title 2"/>
          <p:cNvSpPr>
            <a:spLocks noGrp="1"/>
          </p:cNvSpPr>
          <p:nvPr>
            <p:ph type="title"/>
          </p:nvPr>
        </p:nvSpPr>
        <p:spPr/>
        <p:txBody>
          <a:bodyPr/>
          <a:lstStyle/>
          <a:p>
            <a:r>
              <a:rPr lang="en-US" dirty="0" smtClean="0"/>
              <a:t>Hosea 9</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20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fade">
                                      <p:cBhvr>
                                        <p:cTn id="12" dur="20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fade">
                                      <p:cBhvr>
                                        <p:cTn id="17" dur="2000"/>
                                        <p:tgtEl>
                                          <p:spTgt spid="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
                                            <p:txEl>
                                              <p:pRg st="3" end="3"/>
                                            </p:txEl>
                                          </p:spTgt>
                                        </p:tgtEl>
                                        <p:attrNameLst>
                                          <p:attrName>style.visibility</p:attrName>
                                        </p:attrNameLst>
                                      </p:cBhvr>
                                      <p:to>
                                        <p:strVal val="visible"/>
                                      </p:to>
                                    </p:set>
                                    <p:animEffect transition="in" filter="fade">
                                      <p:cBhvr>
                                        <p:cTn id="22" dur="2000"/>
                                        <p:tgtEl>
                                          <p:spTgt spid="2">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2">
                                            <p:txEl>
                                              <p:pRg st="4" end="4"/>
                                            </p:txEl>
                                          </p:spTgt>
                                        </p:tgtEl>
                                        <p:attrNameLst>
                                          <p:attrName>style.visibility</p:attrName>
                                        </p:attrNameLst>
                                      </p:cBhvr>
                                      <p:to>
                                        <p:strVal val="visible"/>
                                      </p:to>
                                    </p:set>
                                    <p:animEffect transition="in" filter="fade">
                                      <p:cBhvr>
                                        <p:cTn id="27" dur="2000"/>
                                        <p:tgtEl>
                                          <p:spTgt spid="2">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2">
                                            <p:txEl>
                                              <p:pRg st="5" end="5"/>
                                            </p:txEl>
                                          </p:spTgt>
                                        </p:tgtEl>
                                        <p:attrNameLst>
                                          <p:attrName>style.visibility</p:attrName>
                                        </p:attrNameLst>
                                      </p:cBhvr>
                                      <p:to>
                                        <p:strVal val="visible"/>
                                      </p:to>
                                    </p:set>
                                    <p:animEffect transition="in" filter="fade">
                                      <p:cBhvr>
                                        <p:cTn id="32" dur="2000"/>
                                        <p:tgtEl>
                                          <p:spTgt spid="2">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Effect transition="in" filter="fade">
                                      <p:cBhvr>
                                        <p:cTn id="37" dur="2000"/>
                                        <p:tgtEl>
                                          <p:spTgt spid="2">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2">
                                            <p:txEl>
                                              <p:pRg st="7" end="7"/>
                                            </p:txEl>
                                          </p:spTgt>
                                        </p:tgtEl>
                                        <p:attrNameLst>
                                          <p:attrName>style.visibility</p:attrName>
                                        </p:attrNameLst>
                                      </p:cBhvr>
                                      <p:to>
                                        <p:strVal val="visible"/>
                                      </p:to>
                                    </p:set>
                                    <p:animEffect transition="in" filter="fade">
                                      <p:cBhvr>
                                        <p:cTn id="42" dur="2000"/>
                                        <p:tgtEl>
                                          <p:spTgt spid="2">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2">
                                            <p:txEl>
                                              <p:pRg st="8" end="8"/>
                                            </p:txEl>
                                          </p:spTgt>
                                        </p:tgtEl>
                                        <p:attrNameLst>
                                          <p:attrName>style.visibility</p:attrName>
                                        </p:attrNameLst>
                                      </p:cBhvr>
                                      <p:to>
                                        <p:strVal val="visible"/>
                                      </p:to>
                                    </p:set>
                                    <p:animEffect transition="in" filter="fade">
                                      <p:cBhvr>
                                        <p:cTn id="47" dur="2000"/>
                                        <p:tgtEl>
                                          <p:spTgt spid="2">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Vs. 11  No birth, pregnancy or conception</a:t>
            </a:r>
          </a:p>
          <a:p>
            <a:r>
              <a:rPr lang="en-US" dirty="0" smtClean="0"/>
              <a:t>Vs. 12 Though they bring up their children I will bereave them until not a man is left</a:t>
            </a:r>
          </a:p>
          <a:p>
            <a:r>
              <a:rPr lang="en-US" dirty="0" smtClean="0"/>
              <a:t>Vs. 13 Ephraim will bring out his children for slaughter</a:t>
            </a:r>
          </a:p>
          <a:p>
            <a:r>
              <a:rPr lang="en-US" dirty="0" smtClean="0"/>
              <a:t>Vs. 14  “Give them a miscarrying womb and dry breasts”</a:t>
            </a:r>
          </a:p>
          <a:p>
            <a:r>
              <a:rPr lang="en-US" dirty="0" smtClean="0"/>
              <a:t>Vs. 16 Ephraim will bear no fruit even though they bear children. I will slay the precious ones of their womb</a:t>
            </a:r>
            <a:endParaRPr lang="en-US" dirty="0"/>
          </a:p>
        </p:txBody>
      </p:sp>
      <p:sp>
        <p:nvSpPr>
          <p:cNvPr id="3" name="Title 2"/>
          <p:cNvSpPr>
            <a:spLocks noGrp="1"/>
          </p:cNvSpPr>
          <p:nvPr>
            <p:ph type="title"/>
          </p:nvPr>
        </p:nvSpPr>
        <p:spPr/>
        <p:txBody>
          <a:bodyPr/>
          <a:lstStyle/>
          <a:p>
            <a:r>
              <a:rPr lang="en-US" dirty="0" smtClean="0"/>
              <a:t>Hosea 9    “Children”</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20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fade">
                                      <p:cBhvr>
                                        <p:cTn id="12" dur="20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fade">
                                      <p:cBhvr>
                                        <p:cTn id="17" dur="2000"/>
                                        <p:tgtEl>
                                          <p:spTgt spid="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
                                            <p:txEl>
                                              <p:pRg st="3" end="3"/>
                                            </p:txEl>
                                          </p:spTgt>
                                        </p:tgtEl>
                                        <p:attrNameLst>
                                          <p:attrName>style.visibility</p:attrName>
                                        </p:attrNameLst>
                                      </p:cBhvr>
                                      <p:to>
                                        <p:strVal val="visible"/>
                                      </p:to>
                                    </p:set>
                                    <p:animEffect transition="in" filter="fade">
                                      <p:cBhvr>
                                        <p:cTn id="22" dur="2000"/>
                                        <p:tgtEl>
                                          <p:spTgt spid="2">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2">
                                            <p:txEl>
                                              <p:pRg st="4" end="4"/>
                                            </p:txEl>
                                          </p:spTgt>
                                        </p:tgtEl>
                                        <p:attrNameLst>
                                          <p:attrName>style.visibility</p:attrName>
                                        </p:attrNameLst>
                                      </p:cBhvr>
                                      <p:to>
                                        <p:strVal val="visible"/>
                                      </p:to>
                                    </p:set>
                                    <p:animEffect transition="in" filter="fade">
                                      <p:cBhvr>
                                        <p:cTn id="27" dur="2000"/>
                                        <p:tgtEl>
                                          <p:spTgt spid="2">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632</TotalTime>
  <Words>657</Words>
  <Application>Microsoft Office PowerPoint</Application>
  <PresentationFormat>On-screen Show (4:3)</PresentationFormat>
  <Paragraphs>80</Paragraphs>
  <Slides>12</Slides>
  <Notes>0</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Concourse</vt:lpstr>
      <vt:lpstr>A Love That Will Not Let Me Go</vt:lpstr>
      <vt:lpstr>Review</vt:lpstr>
      <vt:lpstr>Hosea 7</vt:lpstr>
      <vt:lpstr>Hosea 7</vt:lpstr>
      <vt:lpstr>Hosea 8</vt:lpstr>
      <vt:lpstr>Hosea 8</vt:lpstr>
      <vt:lpstr>Hosea 9</vt:lpstr>
      <vt:lpstr>Hosea 9</vt:lpstr>
      <vt:lpstr>Hosea 9    “Children”</vt:lpstr>
      <vt:lpstr>Hosea 9</vt:lpstr>
      <vt:lpstr>Hosea 10</vt:lpstr>
      <vt:lpstr>Application</vt:lpstr>
    </vt:vector>
  </TitlesOfParts>
  <Company>Microsoft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 Love That Will Not Let Me Go</dc:title>
  <dc:creator>Jenny</dc:creator>
  <cp:lastModifiedBy>Jenny</cp:lastModifiedBy>
  <cp:revision>12</cp:revision>
  <dcterms:created xsi:type="dcterms:W3CDTF">2015-02-25T16:50:45Z</dcterms:created>
  <dcterms:modified xsi:type="dcterms:W3CDTF">2015-02-26T03:23:16Z</dcterms:modified>
</cp:coreProperties>
</file>