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066B8E-EF07-4396-A5AF-3781C10458E4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B82A75-8845-4096-843C-4A7D4AB56BC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Kings and Prophets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Revival or Captivity?</a:t>
            </a:r>
          </a:p>
          <a:p>
            <a:r>
              <a:rPr lang="en-US" dirty="0" smtClean="0"/>
              <a:t>Lesson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19 and Isaiah 37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Response to Sennacherib’s 2</a:t>
            </a:r>
            <a:r>
              <a:rPr lang="en-US" baseline="30000" dirty="0" smtClean="0"/>
              <a:t>nd</a:t>
            </a:r>
            <a:r>
              <a:rPr lang="en-US" dirty="0" smtClean="0"/>
              <a:t> message?</a:t>
            </a:r>
          </a:p>
          <a:p>
            <a:r>
              <a:rPr lang="en-US" dirty="0" smtClean="0"/>
              <a:t>He went straight to the Lord’s house and prayed himself  Is. 37:15</a:t>
            </a:r>
          </a:p>
          <a:p>
            <a:r>
              <a:rPr lang="en-US" dirty="0" smtClean="0"/>
              <a:t>He asked for deliverance based on who God is and the reproach that had been given His name  Is. 37:20</a:t>
            </a:r>
          </a:p>
          <a:p>
            <a:r>
              <a:rPr lang="en-US" dirty="0" smtClean="0"/>
              <a:t>What/who is YOUR Sennacherib?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19:23-32  Is. 37:24-26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Because he prayed to God about Sennacherib, God heard him</a:t>
            </a:r>
          </a:p>
          <a:p>
            <a:r>
              <a:rPr lang="en-US" dirty="0" smtClean="0"/>
              <a:t>God heard the reproach and blasphemies</a:t>
            </a:r>
          </a:p>
          <a:p>
            <a:r>
              <a:rPr lang="en-US" dirty="0" smtClean="0"/>
              <a:t>God Himself did all the things Sennacherib was taking credit for</a:t>
            </a:r>
          </a:p>
          <a:p>
            <a:r>
              <a:rPr lang="en-US" dirty="0" smtClean="0"/>
              <a:t>God said Sennacherib would be turned back the way he had come</a:t>
            </a:r>
          </a:p>
          <a:p>
            <a:r>
              <a:rPr lang="en-US" dirty="0" smtClean="0"/>
              <a:t>Not even one arrow would be shot at Jerusalem   (vs. 32)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Assyria and Sennacherib’s fall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That night the angel of the Lord killed 185,000 Assyrians. All the leaders were dead</a:t>
            </a:r>
          </a:p>
          <a:p>
            <a:r>
              <a:rPr lang="en-US" dirty="0" smtClean="0"/>
              <a:t>Sennacherib returned to Nineveh to be murdered by his children in the temple of his gods ( who could not deliver him either)</a:t>
            </a:r>
          </a:p>
          <a:p>
            <a:r>
              <a:rPr lang="en-US" dirty="0" smtClean="0"/>
              <a:t>Judah and Hezekiah: Delivered</a:t>
            </a:r>
          </a:p>
          <a:p>
            <a:r>
              <a:rPr lang="en-US" dirty="0" smtClean="0"/>
              <a:t>Many brought gifts to the Lord and Hezekiah</a:t>
            </a:r>
          </a:p>
          <a:p>
            <a:r>
              <a:rPr lang="en-US" dirty="0" smtClean="0"/>
              <a:t>The Lord exalted Hezekiah in the sight of ALL the nations after that  2 Chron. 32:23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20    2 Chron. 32:24-32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Theme:</a:t>
            </a:r>
            <a:r>
              <a:rPr lang="en-US" dirty="0" smtClean="0"/>
              <a:t>  Hezekiah ill, prayed: God healed him</a:t>
            </a:r>
          </a:p>
          <a:p>
            <a:r>
              <a:rPr lang="en-US" dirty="0" smtClean="0"/>
              <a:t>Time Ref: “In those days”  Those days when Assyria came against Judah</a:t>
            </a:r>
          </a:p>
          <a:p>
            <a:r>
              <a:rPr lang="en-US" dirty="0" smtClean="0"/>
              <a:t>Hezekiah becomes mortally ill and Isaiah tells him he will die</a:t>
            </a:r>
          </a:p>
          <a:p>
            <a:r>
              <a:rPr lang="en-US" dirty="0" smtClean="0"/>
              <a:t>He turns to the Lord in prayer immediately</a:t>
            </a:r>
          </a:p>
          <a:p>
            <a:r>
              <a:rPr lang="en-US" dirty="0" smtClean="0"/>
              <a:t>God heard and added 15 years to his life</a:t>
            </a:r>
          </a:p>
          <a:p>
            <a:r>
              <a:rPr lang="en-US" dirty="0" smtClean="0"/>
              <a:t>Jerusalem would be delivered for David’s sake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 Kings 20   2 Chron. 32  Isaiah 38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Sign: God brought the shadow back ten steps after it had gone down already</a:t>
            </a:r>
          </a:p>
          <a:p>
            <a:r>
              <a:rPr lang="en-US" dirty="0" smtClean="0"/>
              <a:t>Hezekiah’s heart was proud and wrath came upon him and Jerusalem HOWEVER….he humbled himself so the wrath didn’t come in his days  2 Chron. 32:25</a:t>
            </a:r>
          </a:p>
          <a:p>
            <a:r>
              <a:rPr lang="en-US" dirty="0" smtClean="0"/>
              <a:t>Hezekiah faced death in the middle of his life</a:t>
            </a:r>
          </a:p>
          <a:p>
            <a:r>
              <a:rPr lang="en-US" dirty="0" smtClean="0"/>
              <a:t>He was oppressed: Lord, be my security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Isaiah 38:10-16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had bitterness for his own welfare  vs. 15</a:t>
            </a:r>
          </a:p>
          <a:p>
            <a:r>
              <a:rPr lang="en-US" dirty="0" smtClean="0"/>
              <a:t>Restore me and allow me to live   vs. 16</a:t>
            </a:r>
          </a:p>
          <a:p>
            <a:r>
              <a:rPr lang="en-US" dirty="0" smtClean="0"/>
              <a:t>The Lord cast his sins behind His back  vs. 17</a:t>
            </a:r>
          </a:p>
          <a:p>
            <a:r>
              <a:rPr lang="en-US" dirty="0" err="1" smtClean="0"/>
              <a:t>Sheol</a:t>
            </a:r>
            <a:r>
              <a:rPr lang="en-US" dirty="0" smtClean="0"/>
              <a:t>: the place of the dead. No one can praise and give thanks to the Lord there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 Kings 20:12-21  2 Chron. 32:31  Isaiah 39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Berodach-baladan</a:t>
            </a:r>
            <a:r>
              <a:rPr lang="en-US" dirty="0" smtClean="0"/>
              <a:t>, Babylon, sent letters and a gift to Hezekiah. Heard that he was ill and had recovered</a:t>
            </a:r>
          </a:p>
          <a:p>
            <a:r>
              <a:rPr lang="en-US" dirty="0" smtClean="0"/>
              <a:t>They had come to inquire of the wonder…..</a:t>
            </a:r>
          </a:p>
          <a:p>
            <a:r>
              <a:rPr lang="en-US" dirty="0" smtClean="0"/>
              <a:t>2 Chron. 32:31  The Lord used this as a test for Hezekiah regarding what was in his heart</a:t>
            </a:r>
          </a:p>
          <a:p>
            <a:r>
              <a:rPr lang="en-US" dirty="0" smtClean="0"/>
              <a:t>Is. 39  He showed them ALL his treasure</a:t>
            </a:r>
          </a:p>
          <a:p>
            <a:r>
              <a:rPr lang="en-US" dirty="0" smtClean="0"/>
              <a:t>All would be carried off to Babylon  (Dan. 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do you run to?</a:t>
            </a:r>
          </a:p>
          <a:p>
            <a:r>
              <a:rPr lang="en-US" dirty="0" smtClean="0"/>
              <a:t>When? After everything else?</a:t>
            </a:r>
          </a:p>
          <a:p>
            <a:r>
              <a:rPr lang="en-US" dirty="0" smtClean="0"/>
              <a:t>What/Who/Whom do you listen to?</a:t>
            </a:r>
          </a:p>
          <a:p>
            <a:r>
              <a:rPr lang="en-US" dirty="0" smtClean="0"/>
              <a:t>Who listens to you?</a:t>
            </a:r>
          </a:p>
          <a:p>
            <a:r>
              <a:rPr lang="en-US" dirty="0" smtClean="0"/>
              <a:t>Who are you leading?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“What would change in our lives if we truly understood what it means to walk in total dependence upon God? If HE were the first One we sought?”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Hezekiah’s Acts of Faithfulness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Led the priests and Levites to cleanse and consecrate themselves and the temple</a:t>
            </a:r>
          </a:p>
          <a:p>
            <a:r>
              <a:rPr lang="en-US" dirty="0" smtClean="0"/>
              <a:t>Everyone celebrated the Passover properly</a:t>
            </a:r>
          </a:p>
          <a:p>
            <a:r>
              <a:rPr lang="en-US" dirty="0" smtClean="0"/>
              <a:t>Established the service of the house of the Lord again</a:t>
            </a:r>
          </a:p>
          <a:p>
            <a:r>
              <a:rPr lang="en-US" dirty="0" smtClean="0"/>
              <a:t>All took place in his first year as 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18:9-13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Shalmaneser</a:t>
            </a:r>
            <a:r>
              <a:rPr lang="en-US" dirty="0" smtClean="0"/>
              <a:t> besieged Samaria (North) in Hezekiah’s 4</a:t>
            </a:r>
            <a:r>
              <a:rPr lang="en-US" baseline="30000" dirty="0" smtClean="0"/>
              <a:t>th</a:t>
            </a:r>
            <a:r>
              <a:rPr lang="en-US" dirty="0" smtClean="0"/>
              <a:t> year of reign</a:t>
            </a:r>
          </a:p>
          <a:p>
            <a:r>
              <a:rPr lang="en-US" dirty="0" smtClean="0"/>
              <a:t>In his 6</a:t>
            </a:r>
            <a:r>
              <a:rPr lang="en-US" baseline="30000" dirty="0" smtClean="0"/>
              <a:t>th</a:t>
            </a:r>
            <a:r>
              <a:rPr lang="en-US" dirty="0" smtClean="0"/>
              <a:t> year of reign Israel was taken into captivity</a:t>
            </a:r>
          </a:p>
          <a:p>
            <a:r>
              <a:rPr lang="en-US" dirty="0" smtClean="0"/>
              <a:t>Judah had revival, while Israel suffered</a:t>
            </a:r>
          </a:p>
          <a:p>
            <a:r>
              <a:rPr lang="en-US" dirty="0" smtClean="0"/>
              <a:t>2 Kings 18:7 Hezekiah rebelled against the king of Assyria  and God prospered him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18:13-37  2 Chron. 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Theme:   2 Kings 18 Hezekiah king of Judah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2 Chron. 32  God saved Hezekiah</a:t>
            </a:r>
          </a:p>
          <a:p>
            <a:r>
              <a:rPr lang="en-US" dirty="0" smtClean="0"/>
              <a:t>2 Kings 18:13 Sennacherib invaded Judah</a:t>
            </a:r>
          </a:p>
          <a:p>
            <a:r>
              <a:rPr lang="en-US" dirty="0" smtClean="0"/>
              <a:t>2 Kings 18:13  14</a:t>
            </a:r>
            <a:r>
              <a:rPr lang="en-US" baseline="30000" dirty="0" smtClean="0"/>
              <a:t>th</a:t>
            </a:r>
            <a:r>
              <a:rPr lang="en-US" dirty="0" smtClean="0"/>
              <a:t> year of Hezekiah’s 29 year reign: 15 years left</a:t>
            </a:r>
          </a:p>
          <a:p>
            <a:r>
              <a:rPr lang="en-US" dirty="0" smtClean="0"/>
              <a:t>2 Chron. 32:30 </a:t>
            </a:r>
            <a:r>
              <a:rPr lang="en-US" smtClean="0"/>
              <a:t>Hezekiah </a:t>
            </a:r>
            <a:r>
              <a:rPr lang="en-US" smtClean="0"/>
              <a:t>and </a:t>
            </a:r>
            <a:r>
              <a:rPr lang="en-US" dirty="0" smtClean="0"/>
              <a:t>his men decided to cut off the water supply outside Jerusalem</a:t>
            </a:r>
          </a:p>
          <a:p>
            <a:r>
              <a:rPr lang="en-US" dirty="0" smtClean="0"/>
              <a:t>He also rebuilt the wall and supplied his military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18:14-16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strong and take courage because the Lord will fight for us! (2 Chron. 32:6)</a:t>
            </a:r>
          </a:p>
          <a:p>
            <a:r>
              <a:rPr lang="en-US" dirty="0" smtClean="0"/>
              <a:t>After Sennacherib seized and besieged Hezekiah wants to pay him back tribute!</a:t>
            </a:r>
          </a:p>
          <a:p>
            <a:r>
              <a:rPr lang="en-US" dirty="0" smtClean="0"/>
              <a:t>He even stripped the gold from the doors of the Lord’s house</a:t>
            </a:r>
          </a:p>
          <a:p>
            <a:r>
              <a:rPr lang="en-US" dirty="0" smtClean="0"/>
              <a:t>Hezekiah used man’s wisdom, rather than God for help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Again: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“What would change in our lives if we truly understood what it means to walk in total dependence upon God? If HE were the first One we sought?”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 Kings 18:17-37  2 Chron. 32:9-16 Isaiah 36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Strategy of the enemy? </a:t>
            </a:r>
          </a:p>
          <a:p>
            <a:r>
              <a:rPr lang="en-US" dirty="0" smtClean="0"/>
              <a:t>Questioned Hezekiah’s confidence</a:t>
            </a:r>
          </a:p>
          <a:p>
            <a:r>
              <a:rPr lang="en-US" dirty="0" smtClean="0"/>
              <a:t>He relied on Egypt </a:t>
            </a:r>
          </a:p>
          <a:p>
            <a:r>
              <a:rPr lang="en-US" dirty="0" smtClean="0"/>
              <a:t>The high places and altars were </a:t>
            </a:r>
            <a:r>
              <a:rPr lang="en-US" dirty="0" smtClean="0"/>
              <a:t>compared</a:t>
            </a:r>
            <a:r>
              <a:rPr lang="en-US" dirty="0" smtClean="0"/>
              <a:t> </a:t>
            </a:r>
            <a:r>
              <a:rPr lang="en-US" dirty="0" smtClean="0"/>
              <a:t>to the altar of God and worship to Him</a:t>
            </a:r>
          </a:p>
          <a:p>
            <a:r>
              <a:rPr lang="en-US" dirty="0" smtClean="0"/>
              <a:t>Bargain suggested</a:t>
            </a:r>
          </a:p>
          <a:p>
            <a:r>
              <a:rPr lang="en-US" dirty="0" smtClean="0"/>
              <a:t>Intimidation and equated the gods of the nations with Almighty Jehovah!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Theme: Hezekiah prayed and God delivered</a:t>
            </a:r>
          </a:p>
          <a:p>
            <a:r>
              <a:rPr lang="en-US" dirty="0" smtClean="0"/>
              <a:t>King’s response to Sennacherib’s first message?</a:t>
            </a:r>
          </a:p>
          <a:p>
            <a:r>
              <a:rPr lang="en-US" dirty="0" smtClean="0"/>
              <a:t>Tore his clothes, sackcloth and ashes and </a:t>
            </a:r>
            <a:r>
              <a:rPr lang="en-US" b="1" dirty="0" smtClean="0"/>
              <a:t>entered the Lord’s house    </a:t>
            </a:r>
            <a:endParaRPr lang="en-US" dirty="0" smtClean="0"/>
          </a:p>
          <a:p>
            <a:r>
              <a:rPr lang="en-US" dirty="0" smtClean="0"/>
              <a:t>Sent to Isaiah with a message for HIM to pray</a:t>
            </a:r>
          </a:p>
          <a:p>
            <a:r>
              <a:rPr lang="en-US" dirty="0" smtClean="0"/>
              <a:t>Day of distress, rebuke and rejection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</TotalTime>
  <Words>869</Words>
  <Application>Microsoft Office PowerPoint</Application>
  <PresentationFormat>On-screen Show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Kings and Prophets</vt:lpstr>
      <vt:lpstr>Question:</vt:lpstr>
      <vt:lpstr>Hezekiah’s Acts of Faithfulness</vt:lpstr>
      <vt:lpstr>2 Kings 18:9-13</vt:lpstr>
      <vt:lpstr>2 Kings 18:13-37  2 Chron. 32</vt:lpstr>
      <vt:lpstr>2 Kings 18:14-16</vt:lpstr>
      <vt:lpstr>Again: Question</vt:lpstr>
      <vt:lpstr>2 Kings 18:17-37  2 Chron. 32:9-16 Isaiah 36</vt:lpstr>
      <vt:lpstr>2 Kings 19</vt:lpstr>
      <vt:lpstr>2 Kings 19 and Isaiah 37</vt:lpstr>
      <vt:lpstr>2 Kings 19:23-32  Is. 37:24-26</vt:lpstr>
      <vt:lpstr>Assyria and Sennacherib’s fall</vt:lpstr>
      <vt:lpstr>2 Kings 20    2 Chron. 32:24-32</vt:lpstr>
      <vt:lpstr>2 Kings 20   2 Chron. 32  Isaiah 38</vt:lpstr>
      <vt:lpstr>Isaiah 38:10-16</vt:lpstr>
      <vt:lpstr>2 Kings 20:12-21  2 Chron. 32:31  Isaiah 39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Kings and Prophets</dc:title>
  <dc:creator>Jenny</dc:creator>
  <cp:lastModifiedBy>Jenny</cp:lastModifiedBy>
  <cp:revision>27</cp:revision>
  <dcterms:created xsi:type="dcterms:W3CDTF">2015-02-04T21:04:36Z</dcterms:created>
  <dcterms:modified xsi:type="dcterms:W3CDTF">2015-02-05T03:53:36Z</dcterms:modified>
</cp:coreProperties>
</file>