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9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4B9A5-A83C-4255-ACAC-F084478EA6D9}" type="datetimeFigureOut">
              <a:rPr lang="en-US" smtClean="0"/>
              <a:pPr/>
              <a:t>1/28/2015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8F4F1-FED0-4FE5-8AF1-8553C5F1C8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4B9A5-A83C-4255-ACAC-F084478EA6D9}" type="datetimeFigureOut">
              <a:rPr lang="en-US" smtClean="0"/>
              <a:pPr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8F4F1-FED0-4FE5-8AF1-8553C5F1C8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4B9A5-A83C-4255-ACAC-F084478EA6D9}" type="datetimeFigureOut">
              <a:rPr lang="en-US" smtClean="0"/>
              <a:pPr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8F4F1-FED0-4FE5-8AF1-8553C5F1C8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4B9A5-A83C-4255-ACAC-F084478EA6D9}" type="datetimeFigureOut">
              <a:rPr lang="en-US" smtClean="0"/>
              <a:pPr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8F4F1-FED0-4FE5-8AF1-8553C5F1C8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4B9A5-A83C-4255-ACAC-F084478EA6D9}" type="datetimeFigureOut">
              <a:rPr lang="en-US" smtClean="0"/>
              <a:pPr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8F4F1-FED0-4FE5-8AF1-8553C5F1C8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4B9A5-A83C-4255-ACAC-F084478EA6D9}" type="datetimeFigureOut">
              <a:rPr lang="en-US" smtClean="0"/>
              <a:pPr/>
              <a:t>1/28/2015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8F4F1-FED0-4FE5-8AF1-8553C5F1C8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4B9A5-A83C-4255-ACAC-F084478EA6D9}" type="datetimeFigureOut">
              <a:rPr lang="en-US" smtClean="0"/>
              <a:pPr/>
              <a:t>1/28/2015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8F4F1-FED0-4FE5-8AF1-8553C5F1C8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4B9A5-A83C-4255-ACAC-F084478EA6D9}" type="datetimeFigureOut">
              <a:rPr lang="en-US" smtClean="0"/>
              <a:pPr/>
              <a:t>1/28/2015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8F4F1-FED0-4FE5-8AF1-8553C5F1C8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4B9A5-A83C-4255-ACAC-F084478EA6D9}" type="datetimeFigureOut">
              <a:rPr lang="en-US" smtClean="0"/>
              <a:pPr/>
              <a:t>1/28/2015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8F4F1-FED0-4FE5-8AF1-8553C5F1C8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4B9A5-A83C-4255-ACAC-F084478EA6D9}" type="datetimeFigureOut">
              <a:rPr lang="en-US" smtClean="0"/>
              <a:pPr/>
              <a:t>1/28/2015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8F4F1-FED0-4FE5-8AF1-8553C5F1C8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4B9A5-A83C-4255-ACAC-F084478EA6D9}" type="datetimeFigureOut">
              <a:rPr lang="en-US" smtClean="0"/>
              <a:pPr/>
              <a:t>1/28/2015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1C8F4F1-FED0-4FE5-8AF1-8553C5F1C8F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904B9A5-A83C-4255-ACAC-F084478EA6D9}" type="datetimeFigureOut">
              <a:rPr lang="en-US" smtClean="0"/>
              <a:pPr/>
              <a:t>1/28/2015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1C8F4F1-FED0-4FE5-8AF1-8553C5F1C8FD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Kings and Prophets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Revival or Captivity?</a:t>
            </a:r>
          </a:p>
          <a:p>
            <a:r>
              <a:rPr lang="en-US" dirty="0" smtClean="0"/>
              <a:t>Lesson 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Kings 17:7-41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Verses 7-23 tell WHY exile came</a:t>
            </a:r>
          </a:p>
          <a:p>
            <a:r>
              <a:rPr lang="en-US" dirty="0" smtClean="0"/>
              <a:t>Verses 24-41    Syncretism: The combination of different forms of belief or practice</a:t>
            </a:r>
          </a:p>
          <a:p>
            <a:r>
              <a:rPr lang="en-US" dirty="0" smtClean="0"/>
              <a:t>Revival in Judah, Exile in Israel and others were living in her land.</a:t>
            </a:r>
          </a:p>
          <a:p>
            <a:r>
              <a:rPr lang="en-US" dirty="0" smtClean="0"/>
              <a:t>They brought their own gods</a:t>
            </a:r>
          </a:p>
          <a:p>
            <a:r>
              <a:rPr lang="en-US" dirty="0" smtClean="0"/>
              <a:t>Lord sent lions to destroy them for idolatry in His land</a:t>
            </a:r>
          </a:p>
          <a:p>
            <a:r>
              <a:rPr lang="en-US" dirty="0" smtClean="0"/>
              <a:t>People asked for a priest to teach them</a:t>
            </a:r>
          </a:p>
          <a:p>
            <a:r>
              <a:rPr lang="en-US" dirty="0" smtClean="0"/>
              <a:t>Although they feared Him, they still served other gods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Kings 18:1-12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Hezekiah’s mother was </a:t>
            </a:r>
            <a:r>
              <a:rPr lang="en-US" dirty="0" err="1" smtClean="0"/>
              <a:t>Abi</a:t>
            </a:r>
            <a:r>
              <a:rPr lang="en-US" dirty="0" smtClean="0"/>
              <a:t>, Zechariah’s daughter</a:t>
            </a:r>
          </a:p>
          <a:p>
            <a:r>
              <a:rPr lang="en-US" dirty="0" smtClean="0"/>
              <a:t>2 Chron. 26:5 Zechariah might have been Hezekiah’s maternal grandfather</a:t>
            </a:r>
          </a:p>
          <a:p>
            <a:r>
              <a:rPr lang="en-US" dirty="0" smtClean="0"/>
              <a:t>He did right according to all that David had done</a:t>
            </a:r>
          </a:p>
          <a:p>
            <a:r>
              <a:rPr lang="en-US" dirty="0" smtClean="0"/>
              <a:t>He trusted in the Lord like no other king of Judah</a:t>
            </a:r>
          </a:p>
          <a:p>
            <a:r>
              <a:rPr lang="en-US" dirty="0" smtClean="0"/>
              <a:t>He clung to the Lord</a:t>
            </a:r>
          </a:p>
          <a:p>
            <a:r>
              <a:rPr lang="en-US" dirty="0" smtClean="0"/>
              <a:t>He didn’t depart from following Him and kept His Law</a:t>
            </a:r>
          </a:p>
          <a:p>
            <a:r>
              <a:rPr lang="en-US" dirty="0" smtClean="0"/>
              <a:t>The Lord was with him and he prospered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Chronicles 29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Hezekiah’s </a:t>
            </a:r>
            <a:r>
              <a:rPr lang="en-US" b="1" dirty="0" smtClean="0"/>
              <a:t>first</a:t>
            </a:r>
            <a:r>
              <a:rPr lang="en-US" dirty="0" smtClean="0"/>
              <a:t> year, </a:t>
            </a:r>
            <a:r>
              <a:rPr lang="en-US" b="1" dirty="0" smtClean="0"/>
              <a:t>first</a:t>
            </a:r>
            <a:r>
              <a:rPr lang="en-US" dirty="0" smtClean="0"/>
              <a:t> month, he opened the doors of God’s temple</a:t>
            </a:r>
          </a:p>
          <a:p>
            <a:r>
              <a:rPr lang="en-US" dirty="0" smtClean="0"/>
              <a:t>He called the priests and Levites to consecrate themselves AND the Lord’s house</a:t>
            </a:r>
          </a:p>
          <a:p>
            <a:r>
              <a:rPr lang="en-US" dirty="0" smtClean="0"/>
              <a:t>He knew God’s wrath had come because of their sins</a:t>
            </a:r>
          </a:p>
          <a:p>
            <a:r>
              <a:rPr lang="en-US" dirty="0" smtClean="0"/>
              <a:t>2 Chron. 29:8-9 and 2 Chron. 28:5-21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Numbers 18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Aaron and his sons were chosen by the Lord</a:t>
            </a:r>
          </a:p>
          <a:p>
            <a:r>
              <a:rPr lang="en-US" dirty="0" smtClean="0"/>
              <a:t>The priests were the ONLY ones who could take care of the temple’s furnishings. </a:t>
            </a:r>
          </a:p>
          <a:p>
            <a:r>
              <a:rPr lang="en-US" dirty="0" smtClean="0"/>
              <a:t>Even the Levites could not touch the holy things or they would die</a:t>
            </a:r>
          </a:p>
          <a:p>
            <a:r>
              <a:rPr lang="en-US" dirty="0" smtClean="0"/>
              <a:t>The priests were given certain portions for their food. The Levites collected the tithe from all Israel, then gave a tithe of that to the priests.</a:t>
            </a:r>
          </a:p>
          <a:p>
            <a:r>
              <a:rPr lang="en-US" dirty="0" smtClean="0"/>
              <a:t>ALL were warned and knew of the seriousness of their service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Chronicles 29:10-20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was in Hezekiah’s heart to make a covenant with the Lord</a:t>
            </a:r>
          </a:p>
          <a:p>
            <a:r>
              <a:rPr lang="en-US" dirty="0" smtClean="0"/>
              <a:t>He began his revival with the spiritual leaders</a:t>
            </a:r>
          </a:p>
          <a:p>
            <a:r>
              <a:rPr lang="en-US" dirty="0" smtClean="0"/>
              <a:t>They had to consecrate themselves before they could enter the temple to clean and consecrate it</a:t>
            </a:r>
          </a:p>
          <a:p>
            <a:r>
              <a:rPr lang="en-US" dirty="0" smtClean="0"/>
              <a:t>Took 8 days for themselves: another 8 for the temple</a:t>
            </a:r>
          </a:p>
          <a:p>
            <a:r>
              <a:rPr lang="en-US" dirty="0" smtClean="0"/>
              <a:t>Then the princes, leaders of the people had to get ready for worship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ready to worship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 offerings were the sin offerings</a:t>
            </a:r>
          </a:p>
          <a:p>
            <a:r>
              <a:rPr lang="en-US" dirty="0" smtClean="0"/>
              <a:t>Then the musicians had to be stationed, ready for praise and worship</a:t>
            </a:r>
          </a:p>
          <a:p>
            <a:r>
              <a:rPr lang="en-US" dirty="0" smtClean="0"/>
              <a:t>Then the burnt offering</a:t>
            </a:r>
          </a:p>
          <a:p>
            <a:r>
              <a:rPr lang="en-US" dirty="0" smtClean="0"/>
              <a:t>Songs of worship were once again heard in the house of the Lord</a:t>
            </a:r>
          </a:p>
          <a:p>
            <a:r>
              <a:rPr lang="en-US" dirty="0" smtClean="0"/>
              <a:t>Deut. 17:18-20  Hezekiah knew what was required</a:t>
            </a:r>
          </a:p>
          <a:p>
            <a:r>
              <a:rPr lang="en-US" dirty="0" smtClean="0"/>
              <a:t>People were cleansed by their offerings</a:t>
            </a:r>
          </a:p>
          <a:p>
            <a:r>
              <a:rPr lang="en-US" dirty="0" smtClean="0"/>
              <a:t>The Levites were more diligent than the priests……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Chronicles 30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Hezekiah’s Passover is a good theme</a:t>
            </a:r>
          </a:p>
          <a:p>
            <a:r>
              <a:rPr lang="en-US" dirty="0" smtClean="0"/>
              <a:t>He invited ALL of Israel to the Passover in the </a:t>
            </a:r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 </a:t>
            </a:r>
            <a:r>
              <a:rPr lang="en-US" dirty="0" smtClean="0"/>
              <a:t>month of his rule!</a:t>
            </a:r>
          </a:p>
          <a:p>
            <a:r>
              <a:rPr lang="en-US" dirty="0" smtClean="0"/>
              <a:t>He sent letters with couriers</a:t>
            </a:r>
          </a:p>
          <a:p>
            <a:r>
              <a:rPr lang="en-US" dirty="0" smtClean="0"/>
              <a:t>He knew the character of His God: gracious and compassionate</a:t>
            </a:r>
          </a:p>
          <a:p>
            <a:r>
              <a:rPr lang="en-US" dirty="0" smtClean="0"/>
              <a:t>The </a:t>
            </a:r>
            <a:r>
              <a:rPr lang="en-US" dirty="0" smtClean="0"/>
              <a:t>couriers were laughed </a:t>
            </a:r>
            <a:r>
              <a:rPr lang="en-US" dirty="0" smtClean="0"/>
              <a:t>at, </a:t>
            </a:r>
            <a:r>
              <a:rPr lang="en-US" dirty="0" smtClean="0"/>
              <a:t>scorned and mocked</a:t>
            </a:r>
          </a:p>
          <a:p>
            <a:r>
              <a:rPr lang="en-US" dirty="0" smtClean="0"/>
              <a:t>Some people of the North </a:t>
            </a:r>
            <a:r>
              <a:rPr lang="en-US" dirty="0" smtClean="0"/>
              <a:t>humbled themselves and came</a:t>
            </a:r>
          </a:p>
          <a:p>
            <a:r>
              <a:rPr lang="en-US" dirty="0" smtClean="0"/>
              <a:t>Probably the first time they had ever been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Hezekiah’s Passover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Consecration of priests and Levites</a:t>
            </a:r>
          </a:p>
          <a:p>
            <a:r>
              <a:rPr lang="en-US" dirty="0" smtClean="0"/>
              <a:t>Cleaning and consecration of the Lord’s house</a:t>
            </a:r>
          </a:p>
          <a:p>
            <a:r>
              <a:rPr lang="en-US" dirty="0" smtClean="0"/>
              <a:t>Sin offerings for the princes and all the people</a:t>
            </a:r>
          </a:p>
          <a:p>
            <a:r>
              <a:rPr lang="en-US" dirty="0" smtClean="0"/>
              <a:t>Musical praise and worship with burnt offerings</a:t>
            </a:r>
          </a:p>
          <a:p>
            <a:r>
              <a:rPr lang="en-US" dirty="0" smtClean="0"/>
              <a:t>Thank offerings from the people</a:t>
            </a:r>
          </a:p>
          <a:p>
            <a:r>
              <a:rPr lang="en-US" dirty="0" smtClean="0"/>
              <a:t>It was celebrated in GREAT numbers with great joy</a:t>
            </a:r>
          </a:p>
          <a:p>
            <a:r>
              <a:rPr lang="en-US" dirty="0" smtClean="0"/>
              <a:t>Celebrated another 7 days</a:t>
            </a:r>
          </a:p>
          <a:p>
            <a:r>
              <a:rPr lang="en-US" dirty="0" smtClean="0"/>
              <a:t>They prayed and the Lord heard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Chronicles 31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Hezekiah appointed…..people brought contributions</a:t>
            </a:r>
          </a:p>
          <a:p>
            <a:r>
              <a:rPr lang="en-US" dirty="0" smtClean="0"/>
              <a:t>2 Chron. 30:27…their prayer reached to heaven!</a:t>
            </a:r>
          </a:p>
          <a:p>
            <a:r>
              <a:rPr lang="en-US" b="1" dirty="0" smtClean="0"/>
              <a:t>People </a:t>
            </a:r>
            <a:r>
              <a:rPr lang="en-US" dirty="0" smtClean="0"/>
              <a:t>began destroying the idolatrous things</a:t>
            </a:r>
          </a:p>
          <a:p>
            <a:r>
              <a:rPr lang="en-US" dirty="0" smtClean="0"/>
              <a:t>People</a:t>
            </a:r>
            <a:r>
              <a:rPr lang="en-US" b="1" dirty="0" smtClean="0"/>
              <a:t> </a:t>
            </a:r>
            <a:r>
              <a:rPr lang="en-US" dirty="0" smtClean="0"/>
              <a:t>needed to bring their tithes to the Levites who tithed to the priests….which they did</a:t>
            </a:r>
          </a:p>
          <a:p>
            <a:r>
              <a:rPr lang="en-US" dirty="0" smtClean="0"/>
              <a:t>In 3-4 months there were HEAPS</a:t>
            </a:r>
          </a:p>
          <a:p>
            <a:r>
              <a:rPr lang="en-US" dirty="0" smtClean="0"/>
              <a:t>Obedience because Hezekiah did what was good, right and true and he prospered</a:t>
            </a:r>
          </a:p>
          <a:p>
            <a:r>
              <a:rPr lang="en-US" dirty="0" smtClean="0"/>
              <a:t>He did everything with all of his heart for God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Kings </a:t>
            </a:r>
            <a:r>
              <a:rPr lang="en-US" dirty="0" smtClean="0"/>
              <a:t>17:1-7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Hoshea</a:t>
            </a:r>
            <a:r>
              <a:rPr lang="en-US" dirty="0" smtClean="0"/>
              <a:t> king </a:t>
            </a:r>
            <a:r>
              <a:rPr lang="en-US" dirty="0" smtClean="0"/>
              <a:t>of Israel: Assyria took Samaria into exile</a:t>
            </a:r>
          </a:p>
          <a:p>
            <a:r>
              <a:rPr lang="en-US" dirty="0" err="1" smtClean="0"/>
              <a:t>Hoshea</a:t>
            </a:r>
            <a:r>
              <a:rPr lang="en-US" dirty="0" smtClean="0"/>
              <a:t> killed </a:t>
            </a:r>
            <a:r>
              <a:rPr lang="en-US" dirty="0" err="1" smtClean="0"/>
              <a:t>Pekah</a:t>
            </a:r>
            <a:r>
              <a:rPr lang="en-US" dirty="0" smtClean="0"/>
              <a:t> and was an evil king</a:t>
            </a:r>
          </a:p>
          <a:p>
            <a:r>
              <a:rPr lang="en-US" dirty="0" smtClean="0"/>
              <a:t>Paid tribute to </a:t>
            </a:r>
            <a:r>
              <a:rPr lang="en-US" dirty="0" err="1" smtClean="0"/>
              <a:t>Shalmaneser</a:t>
            </a:r>
            <a:r>
              <a:rPr lang="en-US" dirty="0" smtClean="0"/>
              <a:t>, king of Assyria</a:t>
            </a:r>
          </a:p>
          <a:p>
            <a:r>
              <a:rPr lang="en-US" dirty="0" smtClean="0"/>
              <a:t>Sent for help from him, but he put </a:t>
            </a:r>
            <a:r>
              <a:rPr lang="en-US" dirty="0" err="1" smtClean="0"/>
              <a:t>Hoshea</a:t>
            </a:r>
            <a:r>
              <a:rPr lang="en-US" dirty="0" smtClean="0"/>
              <a:t> in prison</a:t>
            </a:r>
          </a:p>
          <a:p>
            <a:r>
              <a:rPr lang="en-US" dirty="0" smtClean="0"/>
              <a:t>This was during Hezekiah’s 4</a:t>
            </a:r>
            <a:r>
              <a:rPr lang="en-US" baseline="30000" dirty="0" smtClean="0"/>
              <a:t>th</a:t>
            </a:r>
            <a:r>
              <a:rPr lang="en-US" dirty="0" smtClean="0"/>
              <a:t> – 6</a:t>
            </a:r>
            <a:r>
              <a:rPr lang="en-US" baseline="30000" dirty="0" smtClean="0"/>
              <a:t>th</a:t>
            </a:r>
            <a:r>
              <a:rPr lang="en-US" dirty="0" smtClean="0"/>
              <a:t> years of reign</a:t>
            </a:r>
          </a:p>
          <a:p>
            <a:r>
              <a:rPr lang="en-US" dirty="0" smtClean="0"/>
              <a:t>Hezekiah was the most righteous of all the kings of Judah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53</TotalTime>
  <Words>655</Words>
  <Application>Microsoft Office PowerPoint</Application>
  <PresentationFormat>On-screen Show (4:3)</PresentationFormat>
  <Paragraphs>76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Flow</vt:lpstr>
      <vt:lpstr>Kings and Prophets</vt:lpstr>
      <vt:lpstr>2 Chronicles 29</vt:lpstr>
      <vt:lpstr>Numbers 18</vt:lpstr>
      <vt:lpstr>2 Chronicles 29:10-20</vt:lpstr>
      <vt:lpstr>Getting ready to worship </vt:lpstr>
      <vt:lpstr>2 Chronicles 30</vt:lpstr>
      <vt:lpstr>Hezekiah’s Passover</vt:lpstr>
      <vt:lpstr>2 Chronicles 31</vt:lpstr>
      <vt:lpstr>2 Kings 17:1-7</vt:lpstr>
      <vt:lpstr>2 Kings 17:7-41</vt:lpstr>
      <vt:lpstr>2 Kings 18:1-12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Kings and Prophets</dc:title>
  <dc:creator>Jenny</dc:creator>
  <cp:lastModifiedBy>Jenny</cp:lastModifiedBy>
  <cp:revision>23</cp:revision>
  <dcterms:created xsi:type="dcterms:W3CDTF">2015-01-28T18:42:00Z</dcterms:created>
  <dcterms:modified xsi:type="dcterms:W3CDTF">2015-01-28T21:01:19Z</dcterms:modified>
</cp:coreProperties>
</file>