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83CB3D1-AC12-4C04-BEFE-6239D03826C8}" type="datetimeFigureOut">
              <a:rPr lang="en-US" smtClean="0"/>
              <a:t>2/18/2015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0F9E8E0-B0A2-4A79-A203-D32D64D0FC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Hosea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Oh Love That Will Not Let Me Go</a:t>
            </a:r>
          </a:p>
          <a:p>
            <a:r>
              <a:rPr lang="en-US" dirty="0" smtClean="0"/>
              <a:t>Lesson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gaown</a:t>
            </a:r>
            <a:r>
              <a:rPr lang="en-US" dirty="0" smtClean="0"/>
              <a:t>”: testifies against the one who has it</a:t>
            </a:r>
          </a:p>
          <a:p>
            <a:r>
              <a:rPr lang="en-US" dirty="0" smtClean="0"/>
              <a:t>Self-exaltation, arrogance, conceit</a:t>
            </a:r>
          </a:p>
          <a:p>
            <a:r>
              <a:rPr lang="en-US" dirty="0" smtClean="0"/>
              <a:t>Prov. 8:13 God hates pride</a:t>
            </a:r>
          </a:p>
          <a:p>
            <a:r>
              <a:rPr lang="en-US" dirty="0" smtClean="0"/>
              <a:t>Prov. 16:18 Destruction comes as a result of pride</a:t>
            </a:r>
          </a:p>
          <a:p>
            <a:r>
              <a:rPr lang="en-US" dirty="0" smtClean="0"/>
              <a:t>Mark 7 Comes from within, defiles the person</a:t>
            </a:r>
          </a:p>
          <a:p>
            <a:r>
              <a:rPr lang="en-US" dirty="0" smtClean="0"/>
              <a:t>I John 2 Brings boasting; it’s a lust of the world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Gibeah</a:t>
            </a:r>
            <a:r>
              <a:rPr lang="en-US" dirty="0" smtClean="0"/>
              <a:t>, Ramah, and Beth-</a:t>
            </a:r>
            <a:r>
              <a:rPr lang="en-US" dirty="0" err="1" smtClean="0"/>
              <a:t>aven</a:t>
            </a:r>
            <a:r>
              <a:rPr lang="en-US" dirty="0" smtClean="0"/>
              <a:t> were all places in or near Benjamin</a:t>
            </a:r>
          </a:p>
          <a:p>
            <a:r>
              <a:rPr lang="en-US" dirty="0" err="1" smtClean="0"/>
              <a:t>Gibeah</a:t>
            </a:r>
            <a:r>
              <a:rPr lang="en-US" dirty="0" smtClean="0"/>
              <a:t>: Judges 19:13-30  Harlotry, homosexuality, rape and death</a:t>
            </a:r>
          </a:p>
          <a:p>
            <a:r>
              <a:rPr lang="en-US" dirty="0" smtClean="0"/>
              <a:t>2 Chron. 32: 7-8 The One with them is greater than the arm of flesh (Assyria)</a:t>
            </a:r>
          </a:p>
          <a:p>
            <a:r>
              <a:rPr lang="en-US" dirty="0" smtClean="0"/>
              <a:t>Ephraim went to one unable to heal: </a:t>
            </a:r>
            <a:r>
              <a:rPr lang="en-US" b="1" i="1" dirty="0" smtClean="0"/>
              <a:t>spiritual </a:t>
            </a:r>
            <a:r>
              <a:rPr lang="en-US" dirty="0" smtClean="0"/>
              <a:t>harlotry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Theme: Return to the Lord: He’ll Revive</a:t>
            </a:r>
          </a:p>
          <a:p>
            <a:r>
              <a:rPr lang="en-US" dirty="0" smtClean="0"/>
              <a:t>Lamentations, I Samuel and Joel</a:t>
            </a:r>
          </a:p>
          <a:p>
            <a:r>
              <a:rPr lang="en-US" dirty="0" smtClean="0"/>
              <a:t>Examine your ways and return  (Lamentations)</a:t>
            </a:r>
          </a:p>
          <a:p>
            <a:r>
              <a:rPr lang="en-US" dirty="0" smtClean="0"/>
              <a:t>Returning must be with all your heart   (Joel)</a:t>
            </a:r>
          </a:p>
          <a:p>
            <a:r>
              <a:rPr lang="en-US" dirty="0" smtClean="0"/>
              <a:t>God is gracious, compassionate, slow to anger</a:t>
            </a:r>
          </a:p>
          <a:p>
            <a:r>
              <a:rPr lang="en-US" dirty="0" smtClean="0"/>
              <a:t>Return: remove foreign gods, serve Him alone</a:t>
            </a:r>
          </a:p>
          <a:p>
            <a:r>
              <a:rPr lang="en-US" dirty="0" smtClean="0"/>
              <a:t>Ez. 37  God WILL bring Israel back to the land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Vs. 1-3   Hope of return and healing</a:t>
            </a:r>
          </a:p>
          <a:p>
            <a:r>
              <a:rPr lang="en-US" dirty="0" smtClean="0"/>
              <a:t>Pattern: Israel sinned, God judged, Hope</a:t>
            </a:r>
          </a:p>
          <a:p>
            <a:r>
              <a:rPr lang="en-US" dirty="0" smtClean="0"/>
              <a:t>Vs. 4-11  No loyalty to Him</a:t>
            </a:r>
          </a:p>
          <a:p>
            <a:r>
              <a:rPr lang="en-US" dirty="0" smtClean="0"/>
              <a:t>Loyalty: “</a:t>
            </a:r>
            <a:r>
              <a:rPr lang="en-US" dirty="0" err="1" smtClean="0"/>
              <a:t>chesed</a:t>
            </a:r>
            <a:r>
              <a:rPr lang="en-US" dirty="0" smtClean="0"/>
              <a:t>” – goodness, kindness, faithfulness, unchanging love</a:t>
            </a:r>
          </a:p>
          <a:p>
            <a:r>
              <a:rPr lang="en-US" dirty="0" smtClean="0"/>
              <a:t>There was NO faithfulness, NO kindness</a:t>
            </a:r>
          </a:p>
          <a:p>
            <a:r>
              <a:rPr lang="en-US" dirty="0" smtClean="0"/>
              <a:t>Mic. 6:8  God requires kindness and humility</a:t>
            </a:r>
          </a:p>
          <a:p>
            <a:r>
              <a:rPr lang="en-US" dirty="0" smtClean="0"/>
              <a:t>Matt. 9 &amp; 12 The Pharisees were more concerned with the letter of the law, than compassion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Hosea 4:5 The prophets stumbled with the priests</a:t>
            </a:r>
          </a:p>
          <a:p>
            <a:r>
              <a:rPr lang="en-US" dirty="0" smtClean="0"/>
              <a:t>The priests were like raiders/robbers and murderers. Israel and the priests were defiled</a:t>
            </a:r>
          </a:p>
          <a:p>
            <a:r>
              <a:rPr lang="en-US" dirty="0" smtClean="0"/>
              <a:t>Loyalty to Him was gone</a:t>
            </a:r>
          </a:p>
          <a:p>
            <a:r>
              <a:rPr lang="en-US" dirty="0" smtClean="0"/>
              <a:t>They didn’t know Him any longer</a:t>
            </a:r>
          </a:p>
          <a:p>
            <a:r>
              <a:rPr lang="en-US" dirty="0" smtClean="0"/>
              <a:t>Religious practices did no good</a:t>
            </a:r>
          </a:p>
          <a:p>
            <a:r>
              <a:rPr lang="en-US" dirty="0" smtClean="0"/>
              <a:t>Covenant was transgressed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6:7-11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have a knowledge of God?</a:t>
            </a:r>
          </a:p>
          <a:p>
            <a:r>
              <a:rPr lang="en-US" dirty="0" smtClean="0"/>
              <a:t>Is that knowledge from His Word?</a:t>
            </a:r>
          </a:p>
          <a:p>
            <a:r>
              <a:rPr lang="en-US" dirty="0" smtClean="0"/>
              <a:t>Do we have an accurate knowledge of Him?</a:t>
            </a:r>
          </a:p>
          <a:p>
            <a:r>
              <a:rPr lang="en-US" dirty="0" smtClean="0"/>
              <a:t>Are we committing spiritual harlotry?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were forgetting God’s Law</a:t>
            </a:r>
          </a:p>
          <a:p>
            <a:r>
              <a:rPr lang="en-US" dirty="0" smtClean="0"/>
              <a:t>No knowledge of Him or His Word</a:t>
            </a:r>
          </a:p>
          <a:p>
            <a:r>
              <a:rPr lang="en-US" dirty="0" smtClean="0"/>
              <a:t>Whoredom had taken away understanding</a:t>
            </a:r>
          </a:p>
          <a:p>
            <a:r>
              <a:rPr lang="en-US" dirty="0" smtClean="0"/>
              <a:t>They would be destroyed because of this sin</a:t>
            </a:r>
          </a:p>
          <a:p>
            <a:r>
              <a:rPr lang="en-US" dirty="0" smtClean="0"/>
              <a:t>Israel’s sin, punishment, promise of return in the future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and Content Hosea 4-6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Theme: Case against Israel: No knowledge</a:t>
            </a:r>
          </a:p>
          <a:p>
            <a:r>
              <a:rPr lang="en-US" dirty="0" smtClean="0"/>
              <a:t>Listen to His Word- that’s where knowledge is</a:t>
            </a:r>
          </a:p>
          <a:p>
            <a:r>
              <a:rPr lang="en-US" b="1" dirty="0" smtClean="0"/>
              <a:t>Case:</a:t>
            </a:r>
          </a:p>
          <a:p>
            <a:r>
              <a:rPr lang="en-US" dirty="0" smtClean="0"/>
              <a:t>No faithfulness</a:t>
            </a:r>
          </a:p>
          <a:p>
            <a:r>
              <a:rPr lang="en-US" dirty="0" smtClean="0"/>
              <a:t>No kindness</a:t>
            </a:r>
          </a:p>
          <a:p>
            <a:r>
              <a:rPr lang="en-US" dirty="0" smtClean="0"/>
              <a:t>No knowledge</a:t>
            </a:r>
          </a:p>
          <a:p>
            <a:r>
              <a:rPr lang="en-US" dirty="0" smtClean="0"/>
              <a:t>Swearing, deception, murder, stealing</a:t>
            </a:r>
          </a:p>
          <a:p>
            <a:r>
              <a:rPr lang="en-US" dirty="0" smtClean="0"/>
              <a:t>Adultery, violence and bloodshed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Ex. 20  Israel had broken ALL of the commands</a:t>
            </a:r>
          </a:p>
          <a:p>
            <a:r>
              <a:rPr lang="en-US" dirty="0" smtClean="0"/>
              <a:t>Ps. 51  All sin is against God</a:t>
            </a:r>
          </a:p>
          <a:p>
            <a:r>
              <a:rPr lang="en-US" dirty="0" smtClean="0"/>
              <a:t>Result: Land mourned and everyone languished, even the beasts, birds and fish</a:t>
            </a:r>
          </a:p>
          <a:p>
            <a:r>
              <a:rPr lang="en-US" dirty="0" smtClean="0"/>
              <a:t>The priests had rejected His knowledge</a:t>
            </a:r>
          </a:p>
          <a:p>
            <a:r>
              <a:rPr lang="en-US" dirty="0" smtClean="0"/>
              <a:t>God had rejected them and their children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4:1-6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Priests:</a:t>
            </a:r>
          </a:p>
          <a:p>
            <a:r>
              <a:rPr lang="en-US" dirty="0" smtClean="0"/>
              <a:t>Deut. 31  Sons of Levi, carried the ark and read the whole Law to them every seven years</a:t>
            </a:r>
          </a:p>
          <a:p>
            <a:r>
              <a:rPr lang="en-US" dirty="0" smtClean="0"/>
              <a:t>Mal. 2  They were to honor God’s name and give true instruction</a:t>
            </a:r>
          </a:p>
          <a:p>
            <a:r>
              <a:rPr lang="en-US" dirty="0" smtClean="0"/>
              <a:t>Ex. 19  All of Israel was to be His possession, a kingdom of priests, and a holy nation</a:t>
            </a:r>
          </a:p>
          <a:p>
            <a:r>
              <a:rPr lang="en-US" dirty="0" smtClean="0"/>
              <a:t>Lev. 6, Deut. 18 The priests abused their privilege of being fed by the people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4:7-10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Hosea 4:5 The priests had become like the people; no one could tell them apart</a:t>
            </a:r>
          </a:p>
          <a:p>
            <a:r>
              <a:rPr lang="en-US" dirty="0" smtClean="0"/>
              <a:t>Is. 28:7 They were drunkards</a:t>
            </a:r>
          </a:p>
          <a:p>
            <a:r>
              <a:rPr lang="en-US" dirty="0" smtClean="0"/>
              <a:t>Jer. 5:30-31  Prophesied falsely and ruled on their own authority</a:t>
            </a:r>
          </a:p>
          <a:p>
            <a:r>
              <a:rPr lang="en-US" dirty="0" smtClean="0"/>
              <a:t>Jer. 23:11-12, Hosea 5:1  Became polluted and a snare to the people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Priests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Pet. 2:1-5, 9  Believers are to be a kingdom of priests, desiring the pure milk of the Word</a:t>
            </a:r>
          </a:p>
          <a:p>
            <a:r>
              <a:rPr lang="en-US" dirty="0" smtClean="0"/>
              <a:t>John 17:14-18  God’s Word is Truth</a:t>
            </a:r>
          </a:p>
          <a:p>
            <a:r>
              <a:rPr lang="en-US" dirty="0" smtClean="0"/>
              <a:t>Hosea 4:11-14  Harlotry</a:t>
            </a:r>
          </a:p>
          <a:p>
            <a:r>
              <a:rPr lang="en-US" dirty="0" smtClean="0"/>
              <a:t>Harlotry and adultery take away understanding</a:t>
            </a:r>
          </a:p>
          <a:p>
            <a:r>
              <a:rPr lang="en-US" dirty="0" smtClean="0"/>
              <a:t>Spirit of harlotry led them astray to idols</a:t>
            </a:r>
          </a:p>
          <a:p>
            <a:r>
              <a:rPr lang="en-US" dirty="0" smtClean="0"/>
              <a:t>Daughters played the harlot: men were example and would be held accountable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Priests and Harlotry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Caution for Judah</a:t>
            </a:r>
          </a:p>
          <a:p>
            <a:r>
              <a:rPr lang="en-US" dirty="0" smtClean="0"/>
              <a:t>Beth-</a:t>
            </a:r>
            <a:r>
              <a:rPr lang="en-US" dirty="0" err="1" smtClean="0"/>
              <a:t>aven</a:t>
            </a:r>
            <a:r>
              <a:rPr lang="en-US" dirty="0" smtClean="0"/>
              <a:t> – “house of iniquity or wickedness”</a:t>
            </a:r>
          </a:p>
          <a:p>
            <a:r>
              <a:rPr lang="en-US" dirty="0" smtClean="0"/>
              <a:t>God let them alone to bring judgment on them</a:t>
            </a:r>
          </a:p>
          <a:p>
            <a:r>
              <a:rPr lang="en-US" dirty="0" smtClean="0"/>
              <a:t>Even the </a:t>
            </a:r>
            <a:r>
              <a:rPr lang="en-US" b="1" dirty="0" smtClean="0"/>
              <a:t>rulers</a:t>
            </a:r>
            <a:r>
              <a:rPr lang="en-US" dirty="0" smtClean="0"/>
              <a:t> of Israel loved shame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4:15-19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Theme: Seek the Lord</a:t>
            </a:r>
          </a:p>
          <a:p>
            <a:r>
              <a:rPr lang="en-US" dirty="0" smtClean="0"/>
              <a:t>Who: priests, royals and the people of Israel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Revolters</a:t>
            </a:r>
            <a:r>
              <a:rPr lang="en-US" dirty="0" smtClean="0"/>
              <a:t>” went deep into depravity</a:t>
            </a:r>
          </a:p>
          <a:p>
            <a:r>
              <a:rPr lang="en-US" dirty="0" smtClean="0"/>
              <a:t>Defiled by idolatry, unable to return to God</a:t>
            </a:r>
          </a:p>
          <a:p>
            <a:r>
              <a:rPr lang="en-US" dirty="0" smtClean="0"/>
              <a:t>Enslaved to their sin</a:t>
            </a:r>
          </a:p>
          <a:p>
            <a:r>
              <a:rPr lang="en-US" dirty="0" smtClean="0"/>
              <a:t>John 8  Jesus, the Son, sets men free</a:t>
            </a:r>
          </a:p>
          <a:p>
            <a:r>
              <a:rPr lang="en-US" dirty="0" smtClean="0"/>
              <a:t>Romans 6  Believers are freed from sin’s power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Hosea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</TotalTime>
  <Words>729</Words>
  <Application>Microsoft Office PowerPoint</Application>
  <PresentationFormat>On-screen Show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Hosea</vt:lpstr>
      <vt:lpstr>Setting and Content Hosea 4-6</vt:lpstr>
      <vt:lpstr>Hosea 4</vt:lpstr>
      <vt:lpstr>Hosea 4:1-6</vt:lpstr>
      <vt:lpstr>Hosea 4:7-10</vt:lpstr>
      <vt:lpstr>Priests</vt:lpstr>
      <vt:lpstr>Priests and Harlotry</vt:lpstr>
      <vt:lpstr>Hosea 4:15-19</vt:lpstr>
      <vt:lpstr>Hosea 5</vt:lpstr>
      <vt:lpstr>Pride</vt:lpstr>
      <vt:lpstr>Hosea 5</vt:lpstr>
      <vt:lpstr>Hosea 6</vt:lpstr>
      <vt:lpstr>Hosea 6</vt:lpstr>
      <vt:lpstr>Hosea 6:7-11 </vt:lpstr>
      <vt:lpstr>Application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</dc:title>
  <dc:creator>Jenny</dc:creator>
  <cp:lastModifiedBy>Jenny</cp:lastModifiedBy>
  <cp:revision>21</cp:revision>
  <dcterms:created xsi:type="dcterms:W3CDTF">2015-02-18T20:17:01Z</dcterms:created>
  <dcterms:modified xsi:type="dcterms:W3CDTF">2015-02-18T21:10:58Z</dcterms:modified>
</cp:coreProperties>
</file>