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0A509F-DFA8-494B-AEB7-BF239043189B}" type="datetimeFigureOut">
              <a:rPr lang="en-US" smtClean="0"/>
              <a:t>2/11/2015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59DE76-B615-4FC2-B053-0EBA1A984B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Hosea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Oh Love That Will Not Let Me Go</a:t>
            </a:r>
          </a:p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Ezekiel 16:3-14  What God did</a:t>
            </a:r>
          </a:p>
          <a:p>
            <a:r>
              <a:rPr lang="en-US" dirty="0" smtClean="0"/>
              <a:t>Ezekiel 16:2 Abominations…</a:t>
            </a:r>
          </a:p>
          <a:p>
            <a:r>
              <a:rPr lang="en-US" dirty="0" smtClean="0"/>
              <a:t>Ezekiel 16:15-34  What Israel did</a:t>
            </a:r>
          </a:p>
          <a:p>
            <a:r>
              <a:rPr lang="en-US" dirty="0" smtClean="0"/>
              <a:t>Ezekiel 16:39-41 What her “lovers” did</a:t>
            </a:r>
          </a:p>
          <a:p>
            <a:r>
              <a:rPr lang="en-US" dirty="0" smtClean="0"/>
              <a:t>Ezekiel 16:60-63 God WILL have compassion/mercy on Israel once again</a:t>
            </a:r>
          </a:p>
          <a:p>
            <a:r>
              <a:rPr lang="en-US" dirty="0" smtClean="0"/>
              <a:t>He WILL remember His covenant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Ezekiel 16:1-43, 60-63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Israel will forget her idols as they had forgotten God. He will CAUSE them to forget</a:t>
            </a:r>
          </a:p>
          <a:p>
            <a:r>
              <a:rPr lang="en-US" dirty="0" smtClean="0"/>
              <a:t>A day is coming when He will make a covenant for His people with the beasts, the land, etc. No more war in their land</a:t>
            </a:r>
          </a:p>
          <a:p>
            <a:r>
              <a:rPr lang="en-US" dirty="0" smtClean="0"/>
              <a:t>Betrothed forever in:</a:t>
            </a:r>
          </a:p>
          <a:p>
            <a:r>
              <a:rPr lang="en-US" dirty="0" smtClean="0"/>
              <a:t>Righteousness</a:t>
            </a:r>
          </a:p>
          <a:p>
            <a:r>
              <a:rPr lang="en-US" dirty="0" smtClean="0"/>
              <a:t>Justice</a:t>
            </a:r>
          </a:p>
          <a:p>
            <a:r>
              <a:rPr lang="en-US" dirty="0" err="1" smtClean="0"/>
              <a:t>Lovingkindness</a:t>
            </a:r>
            <a:r>
              <a:rPr lang="en-US" dirty="0" smtClean="0"/>
              <a:t>/steadfast love</a:t>
            </a:r>
          </a:p>
          <a:p>
            <a:r>
              <a:rPr lang="en-US" dirty="0" smtClean="0"/>
              <a:t>Compassion/mercy</a:t>
            </a:r>
          </a:p>
          <a:p>
            <a:r>
              <a:rPr lang="en-US" dirty="0" smtClean="0"/>
              <a:t>Faithfulness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2:14-23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21-22   “In that day” – future</a:t>
            </a:r>
          </a:p>
          <a:p>
            <a:r>
              <a:rPr lang="en-US" dirty="0" smtClean="0"/>
              <a:t>God will respond….</a:t>
            </a:r>
          </a:p>
          <a:p>
            <a:r>
              <a:rPr lang="en-US" dirty="0" smtClean="0"/>
              <a:t>Israel will again be His people in the future</a:t>
            </a:r>
          </a:p>
          <a:p>
            <a:r>
              <a:rPr lang="en-US" dirty="0" smtClean="0"/>
              <a:t>Romans 9:25-26  “And I will say to those who were not My people, ‘You are My people!’”</a:t>
            </a:r>
          </a:p>
          <a:p>
            <a:r>
              <a:rPr lang="en-US" dirty="0" smtClean="0"/>
              <a:t>Gentiles will receive the gospel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2:14-23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 the adulteress again: Israel returns</a:t>
            </a:r>
          </a:p>
          <a:p>
            <a:r>
              <a:rPr lang="en-US" dirty="0" smtClean="0"/>
              <a:t>Even though they had turned to other gods, He still loved them and would forgive</a:t>
            </a:r>
          </a:p>
          <a:p>
            <a:r>
              <a:rPr lang="en-US" b="1" dirty="0" smtClean="0"/>
              <a:t>Hosea bought his own wife</a:t>
            </a:r>
          </a:p>
          <a:p>
            <a:r>
              <a:rPr lang="en-US" dirty="0" smtClean="0"/>
              <a:t>Vs. 4 Israel doesn’t have any of these things</a:t>
            </a:r>
          </a:p>
          <a:p>
            <a:r>
              <a:rPr lang="en-US" dirty="0" smtClean="0"/>
              <a:t>No king who was a descendant of David since Babylonian captivity 722 BC</a:t>
            </a:r>
          </a:p>
          <a:p>
            <a:r>
              <a:rPr lang="en-US" dirty="0" smtClean="0"/>
              <a:t>They have not </a:t>
            </a:r>
            <a:r>
              <a:rPr lang="en-US" b="1" dirty="0" smtClean="0"/>
              <a:t>yet</a:t>
            </a:r>
            <a:r>
              <a:rPr lang="en-US" dirty="0" smtClean="0"/>
              <a:t> started seeking Him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Cor. 11, Revelation 21  Believers are called His bride and the wife of the Lamb</a:t>
            </a:r>
          </a:p>
          <a:p>
            <a:r>
              <a:rPr lang="en-US" dirty="0" smtClean="0"/>
              <a:t>Eph. 5  The marriage relationship is compared to Christ and the church</a:t>
            </a:r>
          </a:p>
          <a:p>
            <a:r>
              <a:rPr lang="en-US" dirty="0" smtClean="0"/>
              <a:t>Christ nourishes and cherishes the church</a:t>
            </a:r>
          </a:p>
          <a:p>
            <a:r>
              <a:rPr lang="en-US" dirty="0" smtClean="0"/>
              <a:t>I Cor. 6 and James 4 To be friends with the world is hostility toward God: prostitution and adultery</a:t>
            </a:r>
          </a:p>
          <a:p>
            <a:r>
              <a:rPr lang="en-US" dirty="0" smtClean="0"/>
              <a:t>I John 5 Eph. 2  This is how the sons of disobedience walk. This is how we </a:t>
            </a:r>
            <a:r>
              <a:rPr lang="en-US" b="1" dirty="0" smtClean="0"/>
              <a:t>WERE!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Testament 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use the things God has given us for the world? </a:t>
            </a:r>
          </a:p>
          <a:p>
            <a:r>
              <a:rPr lang="en-US" dirty="0" smtClean="0"/>
              <a:t>Is the world our idol because we love it more than God?</a:t>
            </a:r>
          </a:p>
          <a:p>
            <a:r>
              <a:rPr lang="en-US" dirty="0" smtClean="0"/>
              <a:t>Do we spend more time and money on the world, than we do with our Savior?</a:t>
            </a:r>
          </a:p>
          <a:p>
            <a:r>
              <a:rPr lang="en-US" dirty="0" smtClean="0"/>
              <a:t>Can the world TELL that we are His?</a:t>
            </a:r>
          </a:p>
          <a:p>
            <a:r>
              <a:rPr lang="en-US" dirty="0" smtClean="0"/>
              <a:t>Is God using us as a picture for the world to show them what He is like? (As He used the prophets of old)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first spoke: Jeroboam II was king of </a:t>
            </a:r>
            <a:r>
              <a:rPr lang="en-US" b="1" dirty="0" smtClean="0"/>
              <a:t>Israel</a:t>
            </a:r>
            <a:r>
              <a:rPr lang="en-US" dirty="0" smtClean="0"/>
              <a:t> and during the times of Uzziah, </a:t>
            </a:r>
            <a:r>
              <a:rPr lang="en-US" dirty="0" err="1" smtClean="0"/>
              <a:t>Jotham</a:t>
            </a:r>
            <a:r>
              <a:rPr lang="en-US" dirty="0" smtClean="0"/>
              <a:t>, </a:t>
            </a:r>
            <a:r>
              <a:rPr lang="en-US" dirty="0" err="1" smtClean="0"/>
              <a:t>Ahaz</a:t>
            </a:r>
            <a:r>
              <a:rPr lang="en-US" dirty="0" smtClean="0"/>
              <a:t> and Hezekiah of </a:t>
            </a:r>
            <a:r>
              <a:rPr lang="en-US" b="1" dirty="0" smtClean="0"/>
              <a:t>Judah</a:t>
            </a:r>
          </a:p>
          <a:p>
            <a:r>
              <a:rPr lang="en-US" dirty="0" smtClean="0"/>
              <a:t>Total time could have been 755-714 BC</a:t>
            </a:r>
          </a:p>
          <a:p>
            <a:r>
              <a:rPr lang="en-US" dirty="0" smtClean="0"/>
              <a:t>Micah and Isaiah also prophesied to </a:t>
            </a:r>
            <a:r>
              <a:rPr lang="en-US" b="1" dirty="0" smtClean="0"/>
              <a:t>Judah</a:t>
            </a:r>
          </a:p>
          <a:p>
            <a:r>
              <a:rPr lang="en-US" dirty="0" smtClean="0"/>
              <a:t>Hosea 1-3 </a:t>
            </a:r>
            <a:r>
              <a:rPr lang="en-US" b="1" dirty="0" smtClean="0"/>
              <a:t>BEFORE</a:t>
            </a:r>
            <a:r>
              <a:rPr lang="en-US" dirty="0" smtClean="0"/>
              <a:t> Assyrian captivity (732 BC)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1:2-3     1</a:t>
            </a:r>
            <a:r>
              <a:rPr lang="en-US" baseline="30000" dirty="0" smtClean="0"/>
              <a:t>st</a:t>
            </a:r>
            <a:r>
              <a:rPr lang="en-US" dirty="0" smtClean="0"/>
              <a:t> time God spoke to Hosea</a:t>
            </a:r>
          </a:p>
          <a:p>
            <a:r>
              <a:rPr lang="en-US" dirty="0" smtClean="0"/>
              <a:t>1:4-5     At least 9 months later</a:t>
            </a:r>
          </a:p>
          <a:p>
            <a:r>
              <a:rPr lang="en-US" dirty="0" smtClean="0"/>
              <a:t>1:6-7     At least another 9 months later</a:t>
            </a:r>
          </a:p>
          <a:p>
            <a:r>
              <a:rPr lang="en-US" dirty="0" smtClean="0"/>
              <a:t>1:8-2:1  At least another 9 months or more</a:t>
            </a:r>
          </a:p>
          <a:p>
            <a:r>
              <a:rPr lang="en-US" dirty="0" smtClean="0"/>
              <a:t>2:2-2:3  BEFORE Assyrian exile</a:t>
            </a:r>
          </a:p>
          <a:p>
            <a:r>
              <a:rPr lang="en-US" dirty="0" smtClean="0"/>
              <a:t>3:1-5     God spoke…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Spoke….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Theme:  </a:t>
            </a:r>
            <a:r>
              <a:rPr lang="en-US" dirty="0" err="1" smtClean="0"/>
              <a:t>Gomer’s</a:t>
            </a:r>
            <a:r>
              <a:rPr lang="en-US" dirty="0" smtClean="0"/>
              <a:t> harlotry/land’s harlotry</a:t>
            </a:r>
          </a:p>
          <a:p>
            <a:r>
              <a:rPr lang="en-US" dirty="0" smtClean="0"/>
              <a:t>Take a wife of harlotry and have children of harlotry BECAUSE the people committed flagrant harlotry </a:t>
            </a:r>
          </a:p>
          <a:p>
            <a:r>
              <a:rPr lang="en-US" dirty="0" smtClean="0"/>
              <a:t>Hosea’s life showed Israel God’s opinion</a:t>
            </a:r>
          </a:p>
          <a:p>
            <a:r>
              <a:rPr lang="en-US" dirty="0" smtClean="0"/>
              <a:t>Hosea’s life showed how God would deal with them in the future: near AND distant</a:t>
            </a:r>
          </a:p>
          <a:p>
            <a:r>
              <a:rPr lang="en-US" dirty="0" smtClean="0"/>
              <a:t>Is. 20  He went about barefoot and naked</a:t>
            </a:r>
          </a:p>
          <a:p>
            <a:r>
              <a:rPr lang="en-US" dirty="0" smtClean="0"/>
              <a:t>Jer. 13  Linen waistband in the river: worthless. So were the wicked who refused to listen to God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became a Jew to the Jews</a:t>
            </a:r>
          </a:p>
          <a:p>
            <a:r>
              <a:rPr lang="en-US" dirty="0" smtClean="0"/>
              <a:t>To those without the law (Gentiles), he was as without the law</a:t>
            </a:r>
          </a:p>
          <a:p>
            <a:r>
              <a:rPr lang="en-US" dirty="0" smtClean="0"/>
              <a:t>To the weak, he became weak</a:t>
            </a:r>
          </a:p>
          <a:p>
            <a:r>
              <a:rPr lang="en-US" dirty="0" smtClean="0"/>
              <a:t>Picture of Christ</a:t>
            </a:r>
          </a:p>
          <a:p>
            <a:r>
              <a:rPr lang="en-US" dirty="0" smtClean="0"/>
              <a:t>Believers’ lives should be living picture of who God is and how He deals </a:t>
            </a:r>
            <a:r>
              <a:rPr lang="en-US" smtClean="0"/>
              <a:t>with His people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I Cor. 9 and Romans 14-15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Jezreel</a:t>
            </a:r>
            <a:r>
              <a:rPr lang="en-US" dirty="0" smtClean="0"/>
              <a:t> means, “God sows”</a:t>
            </a:r>
          </a:p>
          <a:p>
            <a:r>
              <a:rPr lang="en-US" dirty="0" smtClean="0"/>
              <a:t>1:4  God would punish, put and end, and break the bow of Israel in the valley of </a:t>
            </a:r>
            <a:r>
              <a:rPr lang="en-US" dirty="0" err="1" smtClean="0"/>
              <a:t>Jezreel</a:t>
            </a:r>
            <a:endParaRPr lang="en-US" dirty="0" smtClean="0"/>
          </a:p>
          <a:p>
            <a:r>
              <a:rPr lang="en-US" dirty="0" smtClean="0"/>
              <a:t>He would break THEIR strength, THEIR power and THEIR military</a:t>
            </a:r>
          </a:p>
          <a:p>
            <a:r>
              <a:rPr lang="en-US" dirty="0" smtClean="0"/>
              <a:t>2 Kings 9-10  Jehu’s reign of Israel</a:t>
            </a:r>
          </a:p>
          <a:p>
            <a:r>
              <a:rPr lang="en-US" dirty="0" smtClean="0"/>
              <a:t>2 Kings 15  Most of Israel taken</a:t>
            </a:r>
          </a:p>
          <a:p>
            <a:r>
              <a:rPr lang="en-US" dirty="0" smtClean="0"/>
              <a:t>2 Kings 17  Final exile to Assyria  722 BC</a:t>
            </a:r>
          </a:p>
          <a:p>
            <a:r>
              <a:rPr lang="en-US" dirty="0" smtClean="0"/>
              <a:t>Approx. 200 years after the divided kingdom 931 BC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Lo-</a:t>
            </a:r>
            <a:r>
              <a:rPr lang="en-US" dirty="0" err="1" smtClean="0"/>
              <a:t>ruhamah</a:t>
            </a:r>
            <a:r>
              <a:rPr lang="en-US" dirty="0" smtClean="0"/>
              <a:t> = No compassion/mercy</a:t>
            </a:r>
          </a:p>
          <a:p>
            <a:r>
              <a:rPr lang="en-US" dirty="0" smtClean="0"/>
              <a:t>However: He WOULD have compassion on Judah and deliver them</a:t>
            </a:r>
          </a:p>
          <a:p>
            <a:r>
              <a:rPr lang="en-US" dirty="0" smtClean="0"/>
              <a:t>King Hezekiah’s reign: 185,000 killed NOT by bow, sword, battle, horses or horsemen</a:t>
            </a:r>
          </a:p>
          <a:p>
            <a:r>
              <a:rPr lang="en-US" dirty="0" smtClean="0"/>
              <a:t>Lo-</a:t>
            </a:r>
            <a:r>
              <a:rPr lang="en-US" dirty="0" err="1" smtClean="0"/>
              <a:t>ammi</a:t>
            </a:r>
            <a:r>
              <a:rPr lang="en-US" dirty="0" smtClean="0"/>
              <a:t> – NOT My people</a:t>
            </a:r>
          </a:p>
          <a:p>
            <a:r>
              <a:rPr lang="en-US" dirty="0" smtClean="0"/>
              <a:t>“Yet” – God will multiply His people again in the valley of </a:t>
            </a:r>
            <a:r>
              <a:rPr lang="en-US" dirty="0" err="1" smtClean="0"/>
              <a:t>Jezreel</a:t>
            </a:r>
            <a:endParaRPr lang="en-US" dirty="0" smtClean="0"/>
          </a:p>
          <a:p>
            <a:r>
              <a:rPr lang="en-US" dirty="0" smtClean="0"/>
              <a:t>He is the Living God, the Restorer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Theme: Contend/God will punish/Betroth</a:t>
            </a:r>
          </a:p>
          <a:p>
            <a:r>
              <a:rPr lang="en-US" dirty="0" smtClean="0"/>
              <a:t>“Harlotry” – </a:t>
            </a:r>
            <a:r>
              <a:rPr lang="en-US" dirty="0" err="1" smtClean="0"/>
              <a:t>Gomer</a:t>
            </a:r>
            <a:r>
              <a:rPr lang="en-US" dirty="0" smtClean="0"/>
              <a:t> was the harlot/whore as was God’s wife Israel</a:t>
            </a:r>
          </a:p>
          <a:p>
            <a:r>
              <a:rPr lang="en-US" dirty="0" smtClean="0"/>
              <a:t>Spiritual adultery/whoredom defined:</a:t>
            </a:r>
          </a:p>
          <a:p>
            <a:r>
              <a:rPr lang="en-US" dirty="0" smtClean="0"/>
              <a:t>1:2   Forsaking the Lord</a:t>
            </a:r>
          </a:p>
          <a:p>
            <a:r>
              <a:rPr lang="en-US" dirty="0" smtClean="0"/>
              <a:t>2:5   Acting shamefully</a:t>
            </a:r>
          </a:p>
          <a:p>
            <a:r>
              <a:rPr lang="en-US" dirty="0" smtClean="0"/>
              <a:t>2:13 Forgetting God</a:t>
            </a:r>
          </a:p>
          <a:p>
            <a:r>
              <a:rPr lang="en-US" dirty="0" smtClean="0"/>
              <a:t>God would make it impossible for Israel to get help from anyone  (2:6-7)</a:t>
            </a:r>
          </a:p>
          <a:p>
            <a:r>
              <a:rPr lang="en-US" dirty="0" smtClean="0"/>
              <a:t>Eventually she would return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gave Israel everything she needed but He was about to take it all back and remove them from the land (2:8-9)</a:t>
            </a:r>
          </a:p>
          <a:p>
            <a:r>
              <a:rPr lang="en-US" dirty="0" smtClean="0"/>
              <a:t>He uncovers sin and no one can rescue</a:t>
            </a:r>
          </a:p>
          <a:p>
            <a:r>
              <a:rPr lang="en-US" dirty="0" smtClean="0"/>
              <a:t>He punishes</a:t>
            </a:r>
          </a:p>
          <a:p>
            <a:r>
              <a:rPr lang="en-US" dirty="0" smtClean="0"/>
              <a:t>Israel used things God gave them for idol worship</a:t>
            </a:r>
          </a:p>
          <a:p>
            <a:r>
              <a:rPr lang="en-US" dirty="0" smtClean="0"/>
              <a:t>Hosea 2:8-13 fulfilled when Assyria took them captive in 732 BC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847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Hosea</vt:lpstr>
      <vt:lpstr>Historical Setting</vt:lpstr>
      <vt:lpstr>God Spoke….</vt:lpstr>
      <vt:lpstr>Hosea 1</vt:lpstr>
      <vt:lpstr> I Cor. 9 and Romans 14-15</vt:lpstr>
      <vt:lpstr>Hosea 1</vt:lpstr>
      <vt:lpstr>Hosea 1</vt:lpstr>
      <vt:lpstr>Hosea 2</vt:lpstr>
      <vt:lpstr>Hosea 2</vt:lpstr>
      <vt:lpstr>Ezekiel 16:1-43, 60-63</vt:lpstr>
      <vt:lpstr>Hosea 2:14-23</vt:lpstr>
      <vt:lpstr>Hosea 2:14-23</vt:lpstr>
      <vt:lpstr>Hosea 3</vt:lpstr>
      <vt:lpstr>New Testament References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</dc:title>
  <dc:creator>Jenny</dc:creator>
  <cp:lastModifiedBy>Jenny</cp:lastModifiedBy>
  <cp:revision>31</cp:revision>
  <dcterms:created xsi:type="dcterms:W3CDTF">2015-02-11T13:56:13Z</dcterms:created>
  <dcterms:modified xsi:type="dcterms:W3CDTF">2015-02-11T15:03:48Z</dcterms:modified>
</cp:coreProperties>
</file>