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644316-6FCF-4A41-8D9B-5C2C81B5D6C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F1550E-2229-48DF-AD6F-38280AA389F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Kings and Prophets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Revival or Captivity?</a:t>
            </a:r>
          </a:p>
          <a:p>
            <a:r>
              <a:rPr lang="en-US" dirty="0" smtClean="0"/>
              <a:t>Lesson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Hebrews and Jeremiah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Hebrews 11:6  Without faith it is impossible to please God……</a:t>
            </a:r>
          </a:p>
          <a:p>
            <a:r>
              <a:rPr lang="en-US" dirty="0" smtClean="0"/>
              <a:t>Jeremiah 17:5-8  The one who trusts in the Lord will be like a tree planted by water, not fearing or anxious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Ahaz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Judah humbled because of </a:t>
            </a:r>
            <a:r>
              <a:rPr lang="en-US" dirty="0" err="1" smtClean="0"/>
              <a:t>Ahaz</a:t>
            </a:r>
            <a:endParaRPr lang="en-US" dirty="0" smtClean="0"/>
          </a:p>
          <a:p>
            <a:r>
              <a:rPr lang="en-US" dirty="0" smtClean="0"/>
              <a:t>2 Chron. 28:19 Lack of restraint in Judah and </a:t>
            </a:r>
            <a:r>
              <a:rPr lang="en-US" dirty="0" err="1" smtClean="0"/>
              <a:t>Ahaz</a:t>
            </a:r>
            <a:r>
              <a:rPr lang="en-US" dirty="0" smtClean="0"/>
              <a:t> was very unfaithful to the Lord</a:t>
            </a:r>
          </a:p>
          <a:p>
            <a:r>
              <a:rPr lang="en-US" dirty="0" smtClean="0"/>
              <a:t>Sacrificed to the gods of Damascus</a:t>
            </a:r>
          </a:p>
          <a:p>
            <a:r>
              <a:rPr lang="en-US" dirty="0" smtClean="0"/>
              <a:t>Duplicated the altar in Damascus and replaced the one in the temple in Jerusalem</a:t>
            </a:r>
          </a:p>
          <a:p>
            <a:r>
              <a:rPr lang="en-US" dirty="0" smtClean="0"/>
              <a:t>Took things from the temple to pay </a:t>
            </a:r>
            <a:r>
              <a:rPr lang="en-US" dirty="0" err="1" smtClean="0"/>
              <a:t>Pul</a:t>
            </a:r>
            <a:endParaRPr lang="en-US" dirty="0" smtClean="0"/>
          </a:p>
          <a:p>
            <a:r>
              <a:rPr lang="en-US" dirty="0" smtClean="0"/>
              <a:t>He closed the doors of the temple</a:t>
            </a:r>
          </a:p>
          <a:p>
            <a:r>
              <a:rPr lang="en-US" dirty="0" smtClean="0"/>
              <a:t>Wasn’t buried with the other kings of Judah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is patient and persevering with His people</a:t>
            </a:r>
          </a:p>
          <a:p>
            <a:r>
              <a:rPr lang="en-US" dirty="0" smtClean="0"/>
              <a:t>God is a covenant keeping God</a:t>
            </a:r>
          </a:p>
          <a:p>
            <a:r>
              <a:rPr lang="en-US" dirty="0" smtClean="0"/>
              <a:t>God DOES NOT CHANGE</a:t>
            </a:r>
          </a:p>
          <a:p>
            <a:r>
              <a:rPr lang="en-US" dirty="0" smtClean="0"/>
              <a:t>God is faithful</a:t>
            </a:r>
          </a:p>
          <a:p>
            <a:r>
              <a:rPr lang="en-US" dirty="0" smtClean="0"/>
              <a:t>God is trustworthy</a:t>
            </a:r>
          </a:p>
          <a:p>
            <a:r>
              <a:rPr lang="en-US" dirty="0" smtClean="0"/>
              <a:t>God always has a remnant of faithful followers</a:t>
            </a:r>
          </a:p>
          <a:p>
            <a:r>
              <a:rPr lang="en-US" dirty="0" smtClean="0"/>
              <a:t>Will you be that faithful remnant?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Judah’s kings are all in the line of David</a:t>
            </a:r>
          </a:p>
          <a:p>
            <a:r>
              <a:rPr lang="en-US" dirty="0" smtClean="0"/>
              <a:t>Israel had a string of evil kings, who mainly ascended by assassination </a:t>
            </a:r>
          </a:p>
          <a:p>
            <a:r>
              <a:rPr lang="en-US" dirty="0" smtClean="0"/>
              <a:t>Isaiah prophesied during the reign of Uzziah, </a:t>
            </a:r>
            <a:r>
              <a:rPr lang="en-US" dirty="0" err="1" smtClean="0"/>
              <a:t>Jotham</a:t>
            </a:r>
            <a:r>
              <a:rPr lang="en-US" dirty="0" smtClean="0"/>
              <a:t> and </a:t>
            </a:r>
            <a:r>
              <a:rPr lang="en-US" dirty="0" err="1" smtClean="0"/>
              <a:t>Ahaz</a:t>
            </a:r>
            <a:endParaRPr lang="en-US" dirty="0" smtClean="0"/>
          </a:p>
          <a:p>
            <a:r>
              <a:rPr lang="en-US" dirty="0" smtClean="0"/>
              <a:t>Isaiah’s prophecies concerned the Southern Kingdom of Judah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16:1-6   2 Chron. 28:1-7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Themes:  2 Kings  </a:t>
            </a:r>
            <a:r>
              <a:rPr lang="en-US" dirty="0" err="1" smtClean="0"/>
              <a:t>Ahaz</a:t>
            </a:r>
            <a:r>
              <a:rPr lang="en-US" dirty="0" smtClean="0"/>
              <a:t> king of Judah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2 Chronicles 28  </a:t>
            </a:r>
            <a:r>
              <a:rPr lang="en-US" dirty="0" err="1" smtClean="0"/>
              <a:t>Ahaz</a:t>
            </a:r>
            <a:r>
              <a:rPr lang="en-US" dirty="0" smtClean="0"/>
              <a:t> king of Judah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 reigned for 16 years; more evil than any king of Judah before him</a:t>
            </a:r>
          </a:p>
          <a:p>
            <a:r>
              <a:rPr lang="en-US" dirty="0" smtClean="0"/>
              <a:t>Uzziah and </a:t>
            </a:r>
            <a:r>
              <a:rPr lang="en-US" dirty="0" err="1" smtClean="0"/>
              <a:t>Jotham</a:t>
            </a:r>
            <a:r>
              <a:rPr lang="en-US" dirty="0" smtClean="0"/>
              <a:t> left a godly legacy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 sacrificed his sons in the fire</a:t>
            </a:r>
          </a:p>
          <a:p>
            <a:r>
              <a:rPr lang="en-US" dirty="0" smtClean="0"/>
              <a:t>Brought Baal worship back into the Southern Kingdom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Isaiah’s vision is during the reigns of Uzziah, </a:t>
            </a:r>
            <a:r>
              <a:rPr lang="en-US" dirty="0" err="1" smtClean="0"/>
              <a:t>Jotham</a:t>
            </a:r>
            <a:r>
              <a:rPr lang="en-US" dirty="0" smtClean="0"/>
              <a:t>, </a:t>
            </a:r>
            <a:r>
              <a:rPr lang="en-US" dirty="0" err="1" smtClean="0"/>
              <a:t>Ahaz</a:t>
            </a:r>
            <a:r>
              <a:rPr lang="en-US" dirty="0" smtClean="0"/>
              <a:t> and Hezekiah concerning Judah and Jerusalem</a:t>
            </a:r>
          </a:p>
          <a:p>
            <a:r>
              <a:rPr lang="en-US" dirty="0" smtClean="0"/>
              <a:t>Shear-</a:t>
            </a:r>
            <a:r>
              <a:rPr lang="en-US" dirty="0" err="1" smtClean="0"/>
              <a:t>jashub</a:t>
            </a:r>
            <a:r>
              <a:rPr lang="en-US" dirty="0" smtClean="0"/>
              <a:t> – “a remnant will return”</a:t>
            </a:r>
          </a:p>
          <a:p>
            <a:r>
              <a:rPr lang="en-US" dirty="0" smtClean="0"/>
              <a:t>Isaiah 7:4    </a:t>
            </a:r>
          </a:p>
          <a:p>
            <a:r>
              <a:rPr lang="en-US" dirty="0" smtClean="0"/>
              <a:t>Take care</a:t>
            </a:r>
          </a:p>
          <a:p>
            <a:r>
              <a:rPr lang="en-US" dirty="0" smtClean="0"/>
              <a:t>Be calm</a:t>
            </a:r>
          </a:p>
          <a:p>
            <a:r>
              <a:rPr lang="en-US" dirty="0" smtClean="0"/>
              <a:t>Have NO fear</a:t>
            </a:r>
          </a:p>
          <a:p>
            <a:r>
              <a:rPr lang="en-US" dirty="0" smtClean="0"/>
              <a:t>Do not be fainthearted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7:8-12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Ephraim (the northern kingdom) would no longer be a people in 65 years</a:t>
            </a:r>
          </a:p>
          <a:p>
            <a:r>
              <a:rPr lang="en-US" dirty="0" smtClean="0"/>
              <a:t>If you are not firm in faith, you will not be firm at all (ESV)</a:t>
            </a:r>
          </a:p>
          <a:p>
            <a:r>
              <a:rPr lang="en-US" dirty="0" smtClean="0"/>
              <a:t>“Ask for a sign”    commandment from God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 refused!!!!!!!</a:t>
            </a:r>
          </a:p>
          <a:p>
            <a:r>
              <a:rPr lang="en-US" dirty="0" smtClean="0"/>
              <a:t>He didn’t believe God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Virgin:  ‘</a:t>
            </a:r>
            <a:r>
              <a:rPr lang="en-US" dirty="0" err="1" smtClean="0"/>
              <a:t>almah</a:t>
            </a:r>
            <a:r>
              <a:rPr lang="en-US" dirty="0" smtClean="0"/>
              <a:t>’ – a young maid of marriageable age</a:t>
            </a:r>
          </a:p>
          <a:p>
            <a:r>
              <a:rPr lang="en-US" dirty="0" smtClean="0"/>
              <a:t>Matt. 1:18-25  Virgin: ‘</a:t>
            </a:r>
            <a:r>
              <a:rPr lang="en-US" dirty="0" err="1" smtClean="0"/>
              <a:t>parthenos</a:t>
            </a:r>
            <a:r>
              <a:rPr lang="en-US" dirty="0" smtClean="0"/>
              <a:t>’ – a woman who had never known a man sexually</a:t>
            </a:r>
          </a:p>
          <a:p>
            <a:r>
              <a:rPr lang="en-US" dirty="0" smtClean="0"/>
              <a:t>“The difference between this Greek definition and setting and the Hebrew setting and meaning is that Mary was a virgin when Jesus was born, but the virgin in Isaiah and </a:t>
            </a:r>
            <a:r>
              <a:rPr lang="en-US" dirty="0" err="1" smtClean="0"/>
              <a:t>Ahaz’s</a:t>
            </a:r>
            <a:r>
              <a:rPr lang="en-US" dirty="0" smtClean="0"/>
              <a:t> day became pregnant later by a man and then gave birth to the child named “Immanuel.” She had been a virgin at the time of the prophecy, but Mary stayed one until after Jesus’ birth.”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7:17-20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Poverty, destruction and devastation prophesied</a:t>
            </a:r>
          </a:p>
          <a:p>
            <a:r>
              <a:rPr lang="en-US" dirty="0" smtClean="0"/>
              <a:t>Verse 21  A man may keep alive a heifer and a pair of sheep</a:t>
            </a:r>
          </a:p>
          <a:p>
            <a:r>
              <a:rPr lang="en-US" dirty="0" smtClean="0"/>
              <a:t>Abundance of milk</a:t>
            </a:r>
          </a:p>
          <a:p>
            <a:r>
              <a:rPr lang="en-US" dirty="0" smtClean="0"/>
              <a:t>Eat curds and honey</a:t>
            </a:r>
          </a:p>
          <a:p>
            <a:r>
              <a:rPr lang="en-US" dirty="0" smtClean="0"/>
              <a:t>Used to be vines, not briars and thorns</a:t>
            </a:r>
          </a:p>
          <a:p>
            <a:r>
              <a:rPr lang="en-US" dirty="0" smtClean="0"/>
              <a:t>No more cultivated fields</a:t>
            </a:r>
          </a:p>
          <a:p>
            <a:r>
              <a:rPr lang="en-US" dirty="0" smtClean="0"/>
              <a:t>Pasturing for oxen and sheep to trample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Maher-</a:t>
            </a:r>
            <a:r>
              <a:rPr lang="en-US" dirty="0" err="1" smtClean="0"/>
              <a:t>shalal</a:t>
            </a:r>
            <a:r>
              <a:rPr lang="en-US" dirty="0" smtClean="0"/>
              <a:t>-hash-</a:t>
            </a:r>
            <a:r>
              <a:rPr lang="en-US" dirty="0" err="1" smtClean="0"/>
              <a:t>baz</a:t>
            </a:r>
            <a:r>
              <a:rPr lang="en-US" dirty="0" smtClean="0"/>
              <a:t> – swift is the booty, speedy is the prey</a:t>
            </a:r>
          </a:p>
          <a:p>
            <a:r>
              <a:rPr lang="en-US" dirty="0" smtClean="0"/>
              <a:t>Before that son reached the age to speak, Assyria would carry away Damascus and Samaria</a:t>
            </a:r>
          </a:p>
          <a:p>
            <a:r>
              <a:rPr lang="en-US" dirty="0" smtClean="0"/>
              <a:t>“Gently flowing waters of </a:t>
            </a:r>
            <a:r>
              <a:rPr lang="en-US" dirty="0" err="1" smtClean="0"/>
              <a:t>Shiloah</a:t>
            </a:r>
            <a:r>
              <a:rPr lang="en-US" dirty="0" smtClean="0"/>
              <a:t>” = God</a:t>
            </a:r>
          </a:p>
          <a:p>
            <a:r>
              <a:rPr lang="en-US" dirty="0" smtClean="0"/>
              <a:t>Is. 8:8  Same enemy would come upon Judah</a:t>
            </a:r>
          </a:p>
          <a:p>
            <a:r>
              <a:rPr lang="en-US" dirty="0" smtClean="0"/>
              <a:t>Is. 8:9-10  “It will not stand for </a:t>
            </a:r>
            <a:r>
              <a:rPr lang="en-US" dirty="0" smtClean="0"/>
              <a:t>G</a:t>
            </a:r>
            <a:r>
              <a:rPr lang="en-US" dirty="0" smtClean="0"/>
              <a:t>od is with us”</a:t>
            </a:r>
          </a:p>
          <a:p>
            <a:r>
              <a:rPr lang="en-US" dirty="0" smtClean="0"/>
              <a:t>Assyria would not COMPLETELY take Judah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Kings 16  2 Chronicles 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Rezin</a:t>
            </a:r>
            <a:r>
              <a:rPr lang="en-US" dirty="0" smtClean="0"/>
              <a:t> and </a:t>
            </a:r>
            <a:r>
              <a:rPr lang="en-US" dirty="0" err="1" smtClean="0"/>
              <a:t>Pekah</a:t>
            </a:r>
            <a:r>
              <a:rPr lang="en-US" dirty="0" smtClean="0"/>
              <a:t> come against Judah</a:t>
            </a:r>
          </a:p>
          <a:p>
            <a:r>
              <a:rPr lang="en-US" dirty="0" smtClean="0"/>
              <a:t>Judah was not overcome completely</a:t>
            </a:r>
          </a:p>
          <a:p>
            <a:r>
              <a:rPr lang="en-US" dirty="0" err="1" smtClean="0"/>
              <a:t>Pekah</a:t>
            </a:r>
            <a:r>
              <a:rPr lang="en-US" dirty="0" smtClean="0"/>
              <a:t> killed 120,000 valiant men and took 200,000 women and children </a:t>
            </a:r>
          </a:p>
          <a:p>
            <a:r>
              <a:rPr lang="en-US" dirty="0" smtClean="0"/>
              <a:t>They were returned AFTER </a:t>
            </a:r>
            <a:r>
              <a:rPr lang="en-US" dirty="0" err="1" smtClean="0"/>
              <a:t>Obed</a:t>
            </a:r>
            <a:r>
              <a:rPr lang="en-US" dirty="0" smtClean="0"/>
              <a:t> the prophet protested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 seeks help from </a:t>
            </a:r>
            <a:r>
              <a:rPr lang="en-US" dirty="0" err="1" smtClean="0"/>
              <a:t>Tiglath-pileser</a:t>
            </a:r>
            <a:r>
              <a:rPr lang="en-US" dirty="0" smtClean="0"/>
              <a:t> but he afflicted them instead of helping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614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Kings and Prophets</vt:lpstr>
      <vt:lpstr>Review</vt:lpstr>
      <vt:lpstr>2 Kings 16:1-6   2 Chron. 28:1-7</vt:lpstr>
      <vt:lpstr>Isaiah 7</vt:lpstr>
      <vt:lpstr>Isaiah 7:8-12</vt:lpstr>
      <vt:lpstr>Isaiah 7</vt:lpstr>
      <vt:lpstr>Isaiah 7:17-20</vt:lpstr>
      <vt:lpstr>Isaiah 8</vt:lpstr>
      <vt:lpstr>2 Kings 16  2 Chronicles 28</vt:lpstr>
      <vt:lpstr>Hebrews and Jeremiah</vt:lpstr>
      <vt:lpstr>Ahaz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and Prophets</dc:title>
  <dc:creator>Jenny</dc:creator>
  <cp:lastModifiedBy>Jenny</cp:lastModifiedBy>
  <cp:revision>20</cp:revision>
  <dcterms:created xsi:type="dcterms:W3CDTF">2015-01-21T14:42:27Z</dcterms:created>
  <dcterms:modified xsi:type="dcterms:W3CDTF">2015-01-21T15:43:09Z</dcterms:modified>
</cp:coreProperties>
</file>