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04AE-D698-4310-B1D3-62130253946D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E339-A452-4A94-87C3-84827B2523B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04AE-D698-4310-B1D3-62130253946D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E339-A452-4A94-87C3-84827B2523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04AE-D698-4310-B1D3-62130253946D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E339-A452-4A94-87C3-84827B2523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04AE-D698-4310-B1D3-62130253946D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E339-A452-4A94-87C3-84827B2523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04AE-D698-4310-B1D3-62130253946D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E339-A452-4A94-87C3-84827B2523BD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04AE-D698-4310-B1D3-62130253946D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E339-A452-4A94-87C3-84827B2523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04AE-D698-4310-B1D3-62130253946D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E339-A452-4A94-87C3-84827B2523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04AE-D698-4310-B1D3-62130253946D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E339-A452-4A94-87C3-84827B2523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04AE-D698-4310-B1D3-62130253946D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E339-A452-4A94-87C3-84827B2523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04AE-D698-4310-B1D3-62130253946D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2E339-A452-4A94-87C3-84827B2523B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04AE-D698-4310-B1D3-62130253946D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C62E339-A452-4A94-87C3-84827B2523BD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F1204AE-D698-4310-B1D3-62130253946D}" type="datetimeFigureOut">
              <a:rPr lang="en-US" smtClean="0"/>
              <a:t>1/14/2015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C62E339-A452-4A94-87C3-84827B2523BD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Revival or Captivity?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Kings and Prophets Series #7 Lesson 1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Application:   Except?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What would be written about you?</a:t>
            </a:r>
          </a:p>
          <a:p>
            <a:r>
              <a:rPr lang="en-US" dirty="0" smtClean="0"/>
              <a:t>“He did evil in the sight of the Lord”</a:t>
            </a:r>
          </a:p>
          <a:p>
            <a:r>
              <a:rPr lang="en-US" dirty="0" smtClean="0"/>
              <a:t>“He did right in the sight of the Lord”</a:t>
            </a:r>
          </a:p>
          <a:p>
            <a:r>
              <a:rPr lang="en-US" dirty="0" smtClean="0"/>
              <a:t>Except….. </a:t>
            </a:r>
          </a:p>
          <a:p>
            <a:r>
              <a:rPr lang="en-US" dirty="0" smtClean="0"/>
              <a:t>Do you have any “high places” in your life that you have not surrendered to God? </a:t>
            </a:r>
          </a:p>
          <a:p>
            <a:r>
              <a:rPr lang="en-US" dirty="0" smtClean="0"/>
              <a:t>Will you stand up, no matter </a:t>
            </a:r>
            <a:r>
              <a:rPr lang="en-US" smtClean="0"/>
              <a:t>the cost?</a:t>
            </a:r>
            <a:endParaRPr lang="en-US" dirty="0" smtClean="0"/>
          </a:p>
          <a:p>
            <a:r>
              <a:rPr lang="en-US" dirty="0" smtClean="0"/>
              <a:t>YOU have been chosen, just like Aaron and his descendants were chosen. “You are a chosen people, a royal priesthood.”  Are you acting like one?  I Pet. 2:9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14:23-29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Jeroboam son of </a:t>
            </a:r>
            <a:r>
              <a:rPr lang="en-US" dirty="0" err="1" smtClean="0"/>
              <a:t>Joash</a:t>
            </a:r>
            <a:r>
              <a:rPr lang="en-US" dirty="0" smtClean="0"/>
              <a:t>, evil king of Israel, yet he became prosperous and Israel was idolatrous .</a:t>
            </a:r>
          </a:p>
          <a:p>
            <a:r>
              <a:rPr lang="en-US" dirty="0" smtClean="0"/>
              <a:t>Why are they still prosperous?</a:t>
            </a:r>
          </a:p>
          <a:p>
            <a:r>
              <a:rPr lang="en-US" dirty="0" smtClean="0"/>
              <a:t>Exodus 34:6</a:t>
            </a:r>
          </a:p>
          <a:p>
            <a:r>
              <a:rPr lang="en-US" dirty="0" smtClean="0"/>
              <a:t>Amos warned: Prepare to Meet Your God</a:t>
            </a:r>
          </a:p>
          <a:p>
            <a:r>
              <a:rPr lang="en-US" dirty="0" smtClean="0"/>
              <a:t>Application for us?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15:1-7; 2 Chron. 26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Kings 15  </a:t>
            </a:r>
            <a:r>
              <a:rPr lang="en-US" dirty="0" err="1" smtClean="0"/>
              <a:t>Azariah</a:t>
            </a:r>
            <a:r>
              <a:rPr lang="en-US" dirty="0" smtClean="0"/>
              <a:t> and </a:t>
            </a:r>
            <a:r>
              <a:rPr lang="en-US" dirty="0" err="1" smtClean="0"/>
              <a:t>Jotham</a:t>
            </a:r>
            <a:r>
              <a:rPr lang="en-US" dirty="0" smtClean="0"/>
              <a:t> kings of Judah; five kings of Israel</a:t>
            </a:r>
          </a:p>
          <a:p>
            <a:r>
              <a:rPr lang="en-US" dirty="0" smtClean="0"/>
              <a:t>2 Chronicles 26   Uzziah king of Judah</a:t>
            </a:r>
          </a:p>
          <a:p>
            <a:r>
              <a:rPr lang="en-US" dirty="0" err="1" smtClean="0"/>
              <a:t>Azariah</a:t>
            </a:r>
            <a:r>
              <a:rPr lang="en-US" dirty="0" smtClean="0"/>
              <a:t> did what was right….except</a:t>
            </a:r>
          </a:p>
          <a:p>
            <a:r>
              <a:rPr lang="en-US" dirty="0" smtClean="0"/>
              <a:t>Zechariah was the prophet to Judah</a:t>
            </a:r>
          </a:p>
          <a:p>
            <a:r>
              <a:rPr lang="en-US" dirty="0" smtClean="0"/>
              <a:t>As long as Uzziah/</a:t>
            </a:r>
            <a:r>
              <a:rPr lang="en-US" dirty="0" err="1" smtClean="0"/>
              <a:t>Azariah</a:t>
            </a:r>
            <a:r>
              <a:rPr lang="en-US" dirty="0" smtClean="0"/>
              <a:t> sought the Lord, he prospered</a:t>
            </a:r>
          </a:p>
          <a:p>
            <a:r>
              <a:rPr lang="en-US" dirty="0" smtClean="0"/>
              <a:t>Builder, soldier, famous as far as Egypt, very strong because he sought the Lord and did what was right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King Uzziah/</a:t>
            </a:r>
            <a:r>
              <a:rPr lang="en-US" dirty="0" err="1" smtClean="0"/>
              <a:t>Azariah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Had a great army</a:t>
            </a:r>
          </a:p>
          <a:p>
            <a:r>
              <a:rPr lang="en-US" dirty="0" smtClean="0"/>
              <a:t>Made great engines of war</a:t>
            </a:r>
          </a:p>
          <a:p>
            <a:r>
              <a:rPr lang="en-US" dirty="0" smtClean="0"/>
              <a:t>Marvelously helped by the Lord…..until</a:t>
            </a:r>
          </a:p>
          <a:p>
            <a:r>
              <a:rPr lang="en-US" dirty="0" smtClean="0"/>
              <a:t>His heart became so proud that he thought he could go into the temple and burn incense</a:t>
            </a:r>
          </a:p>
          <a:p>
            <a:r>
              <a:rPr lang="en-US" dirty="0" smtClean="0"/>
              <a:t>Unfaithful to the Lord</a:t>
            </a:r>
          </a:p>
          <a:p>
            <a:r>
              <a:rPr lang="en-US" dirty="0" smtClean="0"/>
              <a:t>Leper for the rest of his life</a:t>
            </a:r>
          </a:p>
          <a:p>
            <a:r>
              <a:rPr lang="en-US" dirty="0" smtClean="0"/>
              <a:t>Never allowed in the temple again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Numbers 16  </a:t>
            </a:r>
          </a:p>
          <a:p>
            <a:r>
              <a:rPr lang="en-US" dirty="0" smtClean="0"/>
              <a:t>Consecrated</a:t>
            </a:r>
          </a:p>
          <a:p>
            <a:r>
              <a:rPr lang="en-US" dirty="0" smtClean="0"/>
              <a:t>Utensils consecrated</a:t>
            </a:r>
          </a:p>
          <a:p>
            <a:r>
              <a:rPr lang="en-US" dirty="0" smtClean="0"/>
              <a:t>Chosen by God</a:t>
            </a:r>
          </a:p>
          <a:p>
            <a:r>
              <a:rPr lang="en-US" dirty="0" smtClean="0"/>
              <a:t>ONLY descendants of Aaron could enter and offer</a:t>
            </a:r>
          </a:p>
          <a:p>
            <a:r>
              <a:rPr lang="en-US" dirty="0" smtClean="0"/>
              <a:t>Numbers 16:30  Uzziah treated the Lord with contempt</a:t>
            </a:r>
          </a:p>
          <a:p>
            <a:r>
              <a:rPr lang="en-US" dirty="0" smtClean="0"/>
              <a:t>2 Chron. 26  Opposed the king, stood up for righteousness, confronted </a:t>
            </a:r>
            <a:r>
              <a:rPr lang="en-US" b="1" dirty="0" smtClean="0"/>
              <a:t>no matter the cost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Priests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Numbers 3:10  Appoint Aaron and his sons to serve as priests; anyone else who approaches the sanctuary must be put to death.</a:t>
            </a:r>
          </a:p>
          <a:p>
            <a:r>
              <a:rPr lang="en-US" dirty="0" smtClean="0"/>
              <a:t>Number 4:15  After Aaron and his sons have finished </a:t>
            </a:r>
            <a:r>
              <a:rPr lang="en-US" b="1" dirty="0" smtClean="0"/>
              <a:t>c</a:t>
            </a:r>
            <a:r>
              <a:rPr lang="en-US" b="1" dirty="0" smtClean="0"/>
              <a:t>overing</a:t>
            </a:r>
            <a:r>
              <a:rPr lang="en-US" dirty="0" smtClean="0"/>
              <a:t> the holy furnishings and all the holy articles, and when the camp is ready to move, the </a:t>
            </a:r>
            <a:r>
              <a:rPr lang="en-US" dirty="0" err="1" smtClean="0"/>
              <a:t>Kohathites</a:t>
            </a:r>
            <a:r>
              <a:rPr lang="en-US" dirty="0" smtClean="0"/>
              <a:t> are to come to do the carrying. But they must not touch the holy things or they will die. The </a:t>
            </a:r>
            <a:r>
              <a:rPr lang="en-US" dirty="0" err="1" smtClean="0"/>
              <a:t>Kohathites</a:t>
            </a:r>
            <a:r>
              <a:rPr lang="en-US" dirty="0" smtClean="0"/>
              <a:t> are to </a:t>
            </a:r>
            <a:r>
              <a:rPr lang="en-US" b="1" dirty="0" smtClean="0"/>
              <a:t>carry</a:t>
            </a:r>
            <a:r>
              <a:rPr lang="en-US" dirty="0" smtClean="0"/>
              <a:t> those things that are in the Tent of Meeting.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15:8-22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Five successive kings of Israel</a:t>
            </a:r>
          </a:p>
          <a:p>
            <a:r>
              <a:rPr lang="en-US" dirty="0" smtClean="0"/>
              <a:t>Vs. 8-12  Zechariah  6 month reign   murdered</a:t>
            </a:r>
          </a:p>
          <a:p>
            <a:r>
              <a:rPr lang="en-US" dirty="0" smtClean="0"/>
              <a:t>Jehu:  </a:t>
            </a:r>
            <a:r>
              <a:rPr lang="en-US" dirty="0" err="1" smtClean="0"/>
              <a:t>Jehoahaz</a:t>
            </a:r>
            <a:r>
              <a:rPr lang="en-US" dirty="0" smtClean="0"/>
              <a:t>, </a:t>
            </a:r>
            <a:r>
              <a:rPr lang="en-US" dirty="0" err="1" smtClean="0"/>
              <a:t>Jehoash</a:t>
            </a:r>
            <a:r>
              <a:rPr lang="en-US" dirty="0" smtClean="0"/>
              <a:t>, Jeroboam, Zechariah</a:t>
            </a:r>
          </a:p>
          <a:p>
            <a:r>
              <a:rPr lang="en-US" dirty="0" smtClean="0"/>
              <a:t>2 Kings 10:30  Jehu executed  </a:t>
            </a:r>
            <a:r>
              <a:rPr lang="en-US" b="1" dirty="0" smtClean="0"/>
              <a:t>ALL</a:t>
            </a:r>
            <a:r>
              <a:rPr lang="en-US" dirty="0" smtClean="0"/>
              <a:t> of Ahab’s house</a:t>
            </a:r>
          </a:p>
          <a:p>
            <a:r>
              <a:rPr lang="en-US" dirty="0" smtClean="0"/>
              <a:t>Vs. 13-15 </a:t>
            </a:r>
            <a:r>
              <a:rPr lang="en-US" dirty="0" err="1" smtClean="0"/>
              <a:t>Shallum</a:t>
            </a:r>
            <a:r>
              <a:rPr lang="en-US" dirty="0" smtClean="0"/>
              <a:t>   1 month reign  murdered</a:t>
            </a:r>
          </a:p>
          <a:p>
            <a:r>
              <a:rPr lang="en-US" dirty="0" smtClean="0"/>
              <a:t>Vs. 16-22 </a:t>
            </a:r>
            <a:r>
              <a:rPr lang="en-US" dirty="0" err="1" smtClean="0"/>
              <a:t>Menahem</a:t>
            </a:r>
            <a:r>
              <a:rPr lang="en-US" dirty="0" smtClean="0"/>
              <a:t>  10 year reign </a:t>
            </a:r>
          </a:p>
          <a:p>
            <a:r>
              <a:rPr lang="en-US" dirty="0" smtClean="0"/>
              <a:t>Violent: ripped open pregnant women</a:t>
            </a:r>
          </a:p>
          <a:p>
            <a:r>
              <a:rPr lang="en-US" dirty="0" smtClean="0"/>
              <a:t>Pays </a:t>
            </a:r>
            <a:r>
              <a:rPr lang="en-US" dirty="0" err="1" smtClean="0"/>
              <a:t>Pul</a:t>
            </a:r>
            <a:r>
              <a:rPr lang="en-US" dirty="0" smtClean="0"/>
              <a:t> 37 tons of silver to leave Israel</a:t>
            </a:r>
          </a:p>
          <a:p>
            <a:r>
              <a:rPr lang="en-US" dirty="0" err="1" smtClean="0"/>
              <a:t>Pul</a:t>
            </a:r>
            <a:r>
              <a:rPr lang="en-US" dirty="0" smtClean="0"/>
              <a:t> leaves for 30 years  (752-722?)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15:23-36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Pekahiah</a:t>
            </a:r>
            <a:r>
              <a:rPr lang="en-US" dirty="0" smtClean="0"/>
              <a:t> becomes king of </a:t>
            </a:r>
            <a:r>
              <a:rPr lang="en-US" b="1" dirty="0" smtClean="0"/>
              <a:t>Israel</a:t>
            </a:r>
            <a:r>
              <a:rPr lang="en-US" dirty="0" smtClean="0"/>
              <a:t> for 2 years  Killed in his </a:t>
            </a:r>
            <a:r>
              <a:rPr lang="en-US" b="1" dirty="0" smtClean="0"/>
              <a:t>own</a:t>
            </a:r>
            <a:r>
              <a:rPr lang="en-US" dirty="0" smtClean="0"/>
              <a:t> castle by his  </a:t>
            </a:r>
            <a:r>
              <a:rPr lang="en-US" b="1" dirty="0" smtClean="0"/>
              <a:t>own</a:t>
            </a:r>
            <a:r>
              <a:rPr lang="en-US" dirty="0" smtClean="0"/>
              <a:t> officer</a:t>
            </a:r>
          </a:p>
          <a:p>
            <a:r>
              <a:rPr lang="en-US" dirty="0" err="1" smtClean="0"/>
              <a:t>Pekah</a:t>
            </a:r>
            <a:r>
              <a:rPr lang="en-US" dirty="0" smtClean="0"/>
              <a:t> son of </a:t>
            </a:r>
            <a:r>
              <a:rPr lang="en-US" dirty="0" err="1" smtClean="0"/>
              <a:t>Remaliah</a:t>
            </a:r>
            <a:r>
              <a:rPr lang="en-US" dirty="0" smtClean="0"/>
              <a:t> becomes king for 20 years, murdered by </a:t>
            </a:r>
            <a:r>
              <a:rPr lang="en-US" dirty="0" err="1" smtClean="0"/>
              <a:t>Hoshea</a:t>
            </a:r>
            <a:endParaRPr lang="en-US" dirty="0" smtClean="0"/>
          </a:p>
          <a:p>
            <a:r>
              <a:rPr lang="en-US" dirty="0" smtClean="0"/>
              <a:t>I Chron. 5:25-26  </a:t>
            </a:r>
            <a:r>
              <a:rPr lang="en-US" dirty="0" err="1" smtClean="0"/>
              <a:t>Pul</a:t>
            </a:r>
            <a:r>
              <a:rPr lang="en-US" dirty="0" smtClean="0"/>
              <a:t>, king of Assyria returns</a:t>
            </a:r>
          </a:p>
          <a:p>
            <a:r>
              <a:rPr lang="en-US" dirty="0" smtClean="0"/>
              <a:t>2 Kings 15:33 </a:t>
            </a:r>
            <a:r>
              <a:rPr lang="en-US" dirty="0" err="1" smtClean="0"/>
              <a:t>Jotham</a:t>
            </a:r>
            <a:r>
              <a:rPr lang="en-US" dirty="0" smtClean="0"/>
              <a:t> becomes king of </a:t>
            </a:r>
            <a:r>
              <a:rPr lang="en-US" b="1" dirty="0" smtClean="0"/>
              <a:t>Judah</a:t>
            </a:r>
            <a:r>
              <a:rPr lang="en-US" dirty="0" smtClean="0"/>
              <a:t> at 25 and reigns 16 years. He does what is RIGHT…except</a:t>
            </a:r>
          </a:p>
          <a:p>
            <a:r>
              <a:rPr lang="en-US" dirty="0" smtClean="0"/>
              <a:t>He builds, defeats the Ammonites and became mighty because he ordered his ways before the Lord. Except..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Kings 15:37-38; 2 Chron. 27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those days the LORD began to send……against Judah….</a:t>
            </a:r>
          </a:p>
          <a:p>
            <a:r>
              <a:rPr lang="en-US" dirty="0" err="1" smtClean="0"/>
              <a:t>Jotham</a:t>
            </a:r>
            <a:r>
              <a:rPr lang="en-US" dirty="0" smtClean="0"/>
              <a:t> did what was right, but the people continued acting corruptly (2 Chron. 27:2)</a:t>
            </a:r>
          </a:p>
          <a:p>
            <a:r>
              <a:rPr lang="en-US" dirty="0" smtClean="0"/>
              <a:t>W</a:t>
            </a:r>
            <a:r>
              <a:rPr lang="en-US" dirty="0" smtClean="0"/>
              <a:t>hy?</a:t>
            </a:r>
          </a:p>
          <a:p>
            <a:r>
              <a:rPr lang="en-US" dirty="0" smtClean="0"/>
              <a:t>Government does </a:t>
            </a:r>
            <a:r>
              <a:rPr lang="en-US" b="1" dirty="0" smtClean="0"/>
              <a:t>NOT, CANNOT</a:t>
            </a:r>
            <a:r>
              <a:rPr lang="en-US" dirty="0" smtClean="0"/>
              <a:t> change the hearts of men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58</TotalTime>
  <Words>618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Revival or Captivity?</vt:lpstr>
      <vt:lpstr>2 Kings 14:23-29</vt:lpstr>
      <vt:lpstr>2 Kings 15:1-7; 2 Chron. 26</vt:lpstr>
      <vt:lpstr>King Uzziah/Azariah</vt:lpstr>
      <vt:lpstr>Priests</vt:lpstr>
      <vt:lpstr>Priests</vt:lpstr>
      <vt:lpstr>2 Kings 15:8-22</vt:lpstr>
      <vt:lpstr>2 Kings 15:23-36</vt:lpstr>
      <vt:lpstr>2 Kings 15:37-38; 2 Chron. 27</vt:lpstr>
      <vt:lpstr>Application:   Except?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Revival or Captivity?</dc:title>
  <dc:creator>Jenny</dc:creator>
  <cp:lastModifiedBy>Jenny</cp:lastModifiedBy>
  <cp:revision>16</cp:revision>
  <dcterms:created xsi:type="dcterms:W3CDTF">2015-01-14T14:25:07Z</dcterms:created>
  <dcterms:modified xsi:type="dcterms:W3CDTF">2015-01-14T15:23:22Z</dcterms:modified>
</cp:coreProperties>
</file>