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3882239-3643-4BCC-B192-11EA302A2E2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B84D37-3F63-45D9-BAE9-7387413B7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82239-3643-4BCC-B192-11EA302A2E2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4D37-3F63-45D9-BAE9-7387413B7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82239-3643-4BCC-B192-11EA302A2E2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4D37-3F63-45D9-BAE9-7387413B7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82239-3643-4BCC-B192-11EA302A2E2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4D37-3F63-45D9-BAE9-7387413B7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82239-3643-4BCC-B192-11EA302A2E2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4D37-3F63-45D9-BAE9-7387413B7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82239-3643-4BCC-B192-11EA302A2E2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4D37-3F63-45D9-BAE9-7387413B7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82239-3643-4BCC-B192-11EA302A2E2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4D37-3F63-45D9-BAE9-7387413B7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82239-3643-4BCC-B192-11EA302A2E2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4D37-3F63-45D9-BAE9-7387413B7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82239-3643-4BCC-B192-11EA302A2E2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4D37-3F63-45D9-BAE9-7387413B7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82239-3643-4BCC-B192-11EA302A2E2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4D37-3F63-45D9-BAE9-7387413B7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82239-3643-4BCC-B192-11EA302A2E2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4D37-3F63-45D9-BAE9-7387413B7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82239-3643-4BCC-B192-11EA302A2E2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4D37-3F63-45D9-BAE9-7387413B76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882239-3643-4BCC-B192-11EA302A2E2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B84D37-3F63-45D9-BAE9-7387413B76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Ephesians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peace of the gospel is what one stands on, then it’s a firm foundation</a:t>
            </a:r>
          </a:p>
          <a:p>
            <a:r>
              <a:rPr lang="en-US" dirty="0" smtClean="0"/>
              <a:t>I Cor. 15  Christ born, dead, buried, risen again</a:t>
            </a:r>
          </a:p>
          <a:p>
            <a:r>
              <a:rPr lang="en-US" dirty="0" smtClean="0"/>
              <a:t>Heb. 2  Sin and death conquered rendering the devil powerless</a:t>
            </a:r>
          </a:p>
          <a:p>
            <a:r>
              <a:rPr lang="en-US" dirty="0" smtClean="0"/>
              <a:t>Rom. 6  We are no longer slaves to 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Purpose: to protect from whatever the enemy throws</a:t>
            </a:r>
          </a:p>
          <a:p>
            <a:r>
              <a:rPr lang="en-US" dirty="0" smtClean="0"/>
              <a:t>The shield extinguishes his flaming arrows/darts</a:t>
            </a:r>
          </a:p>
          <a:p>
            <a:r>
              <a:rPr lang="en-US" dirty="0" smtClean="0"/>
              <a:t>Faith: </a:t>
            </a:r>
            <a:r>
              <a:rPr lang="en-US" dirty="0" err="1" smtClean="0"/>
              <a:t>pistis</a:t>
            </a:r>
            <a:r>
              <a:rPr lang="en-US" dirty="0" smtClean="0"/>
              <a:t> – A firm conviction producing a full acknowledgment of God’s revelation or truth</a:t>
            </a:r>
          </a:p>
          <a:p>
            <a:r>
              <a:rPr lang="en-US" dirty="0" smtClean="0"/>
              <a:t>A personal surrender to Him</a:t>
            </a:r>
          </a:p>
          <a:p>
            <a:r>
              <a:rPr lang="en-US" dirty="0" smtClean="0"/>
              <a:t>A conduct inspired by such surrender</a:t>
            </a:r>
          </a:p>
          <a:p>
            <a:r>
              <a:rPr lang="en-US" b="1" dirty="0" smtClean="0"/>
              <a:t>Believing</a:t>
            </a:r>
            <a:r>
              <a:rPr lang="en-US" dirty="0" smtClean="0"/>
              <a:t> what God says extinguishes lies</a:t>
            </a:r>
          </a:p>
          <a:p>
            <a:r>
              <a:rPr lang="en-US" dirty="0" smtClean="0"/>
              <a:t>Knowing and living the truth is the result</a:t>
            </a:r>
          </a:p>
          <a:p>
            <a:r>
              <a:rPr lang="en-US" dirty="0" smtClean="0"/>
              <a:t>2 Cor. 10:3-5  We destroy fortresses</a:t>
            </a:r>
          </a:p>
          <a:p>
            <a:r>
              <a:rPr lang="en-US" b="1" dirty="0" smtClean="0"/>
              <a:t>Fortress: used figuratively of a false argument in which a person seeks “shelter” to escape reality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Helmet of Salvation/Sword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Protects the head where one thinks</a:t>
            </a:r>
          </a:p>
          <a:p>
            <a:r>
              <a:rPr lang="en-US" dirty="0" smtClean="0"/>
              <a:t>Take every thought captive to the obedience of Christ (2 Cor. 10)</a:t>
            </a:r>
          </a:p>
          <a:p>
            <a:r>
              <a:rPr lang="en-US" dirty="0" smtClean="0"/>
              <a:t>Is. 59:17 Jesus is described as taking the helmet of salvation on His head, coming to recompense His enemies</a:t>
            </a:r>
          </a:p>
          <a:p>
            <a:r>
              <a:rPr lang="en-US" b="1" dirty="0" smtClean="0"/>
              <a:t>Sword of the Spirit</a:t>
            </a:r>
          </a:p>
          <a:p>
            <a:r>
              <a:rPr lang="en-US" dirty="0" smtClean="0"/>
              <a:t>Rev. 19:15  Jesus has a sharp sword coming from His mouth, with which He will strike the nations</a:t>
            </a:r>
          </a:p>
          <a:p>
            <a:r>
              <a:rPr lang="en-US" dirty="0" smtClean="0"/>
              <a:t>Know God’s Word and use it appropriately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Eph. 1:15-23; 3:14-21  Paul’s prayer for them</a:t>
            </a:r>
          </a:p>
          <a:p>
            <a:r>
              <a:rPr lang="en-US" dirty="0" smtClean="0"/>
              <a:t>Eph. 6  Pray for each other</a:t>
            </a:r>
          </a:p>
          <a:p>
            <a:r>
              <a:rPr lang="en-US" dirty="0" smtClean="0"/>
              <a:t>Pray for all the saints</a:t>
            </a:r>
          </a:p>
          <a:p>
            <a:r>
              <a:rPr lang="en-US" dirty="0" smtClean="0"/>
              <a:t>Pray for him!</a:t>
            </a:r>
          </a:p>
          <a:p>
            <a:r>
              <a:rPr lang="en-US" dirty="0" smtClean="0"/>
              <a:t>Be alert in prayer – watchful for the other saints</a:t>
            </a:r>
          </a:p>
          <a:p>
            <a:r>
              <a:rPr lang="en-US" dirty="0" smtClean="0"/>
              <a:t>Perseverance is another trait for prayer</a:t>
            </a:r>
          </a:p>
          <a:p>
            <a:r>
              <a:rPr lang="en-US" dirty="0" err="1" smtClean="0"/>
              <a:t>Tychicus</a:t>
            </a:r>
            <a:r>
              <a:rPr lang="en-US" dirty="0" smtClean="0"/>
              <a:t> as an example:</a:t>
            </a:r>
          </a:p>
          <a:p>
            <a:r>
              <a:rPr lang="en-US" dirty="0" smtClean="0"/>
              <a:t>Beloved brother, faithful minister in the Lord</a:t>
            </a:r>
          </a:p>
          <a:p>
            <a:r>
              <a:rPr lang="en-US" dirty="0" smtClean="0"/>
              <a:t>Act 19-20 Companion to Paul</a:t>
            </a:r>
          </a:p>
          <a:p>
            <a:r>
              <a:rPr lang="en-US" dirty="0" smtClean="0"/>
              <a:t>Colossians  Faithful servant and fellow bondservant</a:t>
            </a:r>
          </a:p>
          <a:p>
            <a:r>
              <a:rPr lang="en-US" dirty="0" smtClean="0"/>
              <a:t>2 Tim. Paul sent him back to Ephesus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YOU pray for the saints?</a:t>
            </a:r>
          </a:p>
          <a:p>
            <a:r>
              <a:rPr lang="en-US" dirty="0" smtClean="0"/>
              <a:t>How would you like them to pray for YOU?</a:t>
            </a:r>
          </a:p>
          <a:p>
            <a:r>
              <a:rPr lang="en-US" dirty="0" smtClean="0"/>
              <a:t>How will you walk worthy?</a:t>
            </a:r>
          </a:p>
          <a:p>
            <a:r>
              <a:rPr lang="en-US" dirty="0" smtClean="0"/>
              <a:t>What are you to do with the truth you now know?</a:t>
            </a:r>
          </a:p>
          <a:p>
            <a:r>
              <a:rPr lang="en-US" dirty="0" smtClean="0"/>
              <a:t>Thank God for the mystery that has now been revealed, in the kind intention of His will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– Blessings and riches in Him/Prayer</a:t>
            </a:r>
          </a:p>
          <a:p>
            <a:r>
              <a:rPr lang="en-US" dirty="0" smtClean="0"/>
              <a:t>2 – Gentiles in the body by grace</a:t>
            </a:r>
          </a:p>
          <a:p>
            <a:r>
              <a:rPr lang="en-US" dirty="0" smtClean="0"/>
              <a:t>3 – Paul revealed the mystery/Prayed</a:t>
            </a:r>
          </a:p>
          <a:p>
            <a:r>
              <a:rPr lang="en-US" dirty="0" smtClean="0"/>
              <a:t>4 – Walk in a manner worthy, no longer as Gentiles</a:t>
            </a:r>
          </a:p>
          <a:p>
            <a:r>
              <a:rPr lang="en-US" dirty="0" smtClean="0"/>
              <a:t>5 – Walk in love, light, wisdom/Husbands &amp; Wives</a:t>
            </a:r>
          </a:p>
          <a:p>
            <a:r>
              <a:rPr lang="en-US" dirty="0" smtClean="0"/>
              <a:t>6 – Stand firm, put on God’s armor, pray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6: 10-12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strong in the strength of His might</a:t>
            </a:r>
          </a:p>
          <a:p>
            <a:r>
              <a:rPr lang="en-US" dirty="0" smtClean="0"/>
              <a:t>Put on the WHOLE armor of God</a:t>
            </a:r>
          </a:p>
          <a:p>
            <a:r>
              <a:rPr lang="en-US" dirty="0" smtClean="0"/>
              <a:t>Stand…against the devil’s schemes</a:t>
            </a:r>
          </a:p>
          <a:p>
            <a:r>
              <a:rPr lang="en-US" dirty="0" smtClean="0"/>
              <a:t>“Stand Firm” </a:t>
            </a:r>
            <a:r>
              <a:rPr lang="en-US" dirty="0" err="1" smtClean="0"/>
              <a:t>histemi</a:t>
            </a:r>
            <a:r>
              <a:rPr lang="en-US" dirty="0" smtClean="0"/>
              <a:t> – stand fast on God’s Word against the enemy</a:t>
            </a:r>
          </a:p>
          <a:p>
            <a:r>
              <a:rPr lang="en-US" dirty="0" smtClean="0"/>
              <a:t>Spiritual battle: is NOT against people, but the spiritual forces </a:t>
            </a:r>
            <a:r>
              <a:rPr lang="en-US" b="1" dirty="0" smtClean="0"/>
              <a:t>controlling</a:t>
            </a:r>
            <a:r>
              <a:rPr lang="en-US" dirty="0" smtClean="0"/>
              <a:t> the people</a:t>
            </a:r>
          </a:p>
          <a:p>
            <a:r>
              <a:rPr lang="en-US" dirty="0" smtClean="0"/>
              <a:t>There are rulers, authorities, powers over the present darkness</a:t>
            </a:r>
          </a:p>
          <a:p>
            <a:r>
              <a:rPr lang="en-US" dirty="0" smtClean="0"/>
              <a:t>There are spiritual forces of evil in the heavenly places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8:44  Murderer, liar, father of lies, deceitful</a:t>
            </a:r>
          </a:p>
          <a:p>
            <a:r>
              <a:rPr lang="en-US" dirty="0" smtClean="0"/>
              <a:t>I Peter 5  A roaring lion seeking someone to devour</a:t>
            </a:r>
          </a:p>
          <a:p>
            <a:r>
              <a:rPr lang="en-US" dirty="0" smtClean="0"/>
              <a:t>Matthew 4 Tempter</a:t>
            </a:r>
          </a:p>
          <a:p>
            <a:r>
              <a:rPr lang="en-US" dirty="0" smtClean="0"/>
              <a:t>John 12 Ruler of this world</a:t>
            </a:r>
          </a:p>
          <a:p>
            <a:r>
              <a:rPr lang="en-US" dirty="0" smtClean="0"/>
              <a:t>I John 5:19 The whole world, unbelievers, lies in his power</a:t>
            </a:r>
          </a:p>
          <a:p>
            <a:r>
              <a:rPr lang="en-US" dirty="0" smtClean="0"/>
              <a:t>Ephesians 2:2 “The prince of the power of the air”, works in the sons of disobedience, unbelievers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believers’ struggle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Believers’ struggle with the devil is NOT with flesh and blood people in their lives. It’s against the devil’s associates in the </a:t>
            </a:r>
            <a:r>
              <a:rPr lang="en-US" dirty="0" err="1" smtClean="0"/>
              <a:t>heavenlies</a:t>
            </a:r>
            <a:endParaRPr lang="en-US" dirty="0" smtClean="0"/>
          </a:p>
          <a:p>
            <a:r>
              <a:rPr lang="en-US" dirty="0" smtClean="0"/>
              <a:t>Acts 19  Evil spirits inhabited some people</a:t>
            </a:r>
          </a:p>
          <a:p>
            <a:r>
              <a:rPr lang="en-US" dirty="0" smtClean="0"/>
              <a:t>Some people were practicing magic</a:t>
            </a:r>
          </a:p>
          <a:p>
            <a:r>
              <a:rPr lang="en-US" dirty="0" smtClean="0"/>
              <a:t>Idol worship of Artemis led to a riot</a:t>
            </a:r>
          </a:p>
          <a:p>
            <a:r>
              <a:rPr lang="en-US" dirty="0" smtClean="0"/>
              <a:t>I Cor. 10  Demons are associated with idols</a:t>
            </a:r>
          </a:p>
          <a:p>
            <a:r>
              <a:rPr lang="en-US" dirty="0" smtClean="0"/>
              <a:t>Rev. 12 and Daniel 10  World forces of darkness in battle with Michael and other angelic beings </a:t>
            </a:r>
          </a:p>
          <a:p>
            <a:r>
              <a:rPr lang="en-US" dirty="0" smtClean="0"/>
              <a:t>Col. 2 and I Pet. 3  No need to fear; Jesus triumphed</a:t>
            </a:r>
          </a:p>
          <a:p>
            <a:r>
              <a:rPr lang="en-US" dirty="0" smtClean="0"/>
              <a:t>Eph. 1 and 2 Believers are seated with Him in heavenly places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Armor -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Panoplia</a:t>
            </a:r>
            <a:r>
              <a:rPr lang="en-US" dirty="0" smtClean="0"/>
              <a:t>” – a complete set of defensive and offensive armor. Everything needed to wage a successful warfare: figuratively the full resources the Lord gives to the believer so they can successfully wage spiritual warfare. In this way they do not fight FOR victory – but from HIS victory</a:t>
            </a:r>
          </a:p>
          <a:p>
            <a:r>
              <a:rPr lang="en-US" dirty="0" smtClean="0"/>
              <a:t>Paul commands us to be strong, put on and take up the full armor</a:t>
            </a:r>
          </a:p>
          <a:p>
            <a:r>
              <a:rPr lang="en-US" dirty="0" smtClean="0"/>
              <a:t>Truth is the basis for standing firm</a:t>
            </a:r>
          </a:p>
          <a:p>
            <a:r>
              <a:rPr lang="en-US" dirty="0" smtClean="0"/>
              <a:t>Studying God’s Word is the way to arm yourself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1:13  Gospel of truth is our salvation</a:t>
            </a:r>
          </a:p>
          <a:p>
            <a:r>
              <a:rPr lang="en-US" dirty="0" smtClean="0"/>
              <a:t>4:15 Speak the truth in love</a:t>
            </a:r>
          </a:p>
          <a:p>
            <a:r>
              <a:rPr lang="en-US" dirty="0" smtClean="0"/>
              <a:t>4:21 Truth is in Jesus</a:t>
            </a:r>
          </a:p>
          <a:p>
            <a:r>
              <a:rPr lang="en-US" dirty="0" smtClean="0"/>
              <a:t>4:24 The new self..has been created in righteousness and holiness OF the truth</a:t>
            </a:r>
          </a:p>
          <a:p>
            <a:r>
              <a:rPr lang="en-US" dirty="0" smtClean="0"/>
              <a:t>4:25 Speak truth each one…with his neighbor</a:t>
            </a:r>
          </a:p>
          <a:p>
            <a:r>
              <a:rPr lang="en-US" dirty="0" smtClean="0"/>
              <a:t>5:9  The fruit of the Light consists in all goodness and righteousness and truth</a:t>
            </a:r>
          </a:p>
          <a:p>
            <a:r>
              <a:rPr lang="en-US" dirty="0" smtClean="0"/>
              <a:t>6:14 Gird your loins with truth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Breastplate of Righteousness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dikaiosune</a:t>
            </a:r>
            <a:r>
              <a:rPr lang="en-US" dirty="0" smtClean="0"/>
              <a:t>” – justice, justness, righteousness of which God is the source or author</a:t>
            </a:r>
          </a:p>
          <a:p>
            <a:r>
              <a:rPr lang="en-US" b="1" dirty="0" smtClean="0"/>
              <a:t>Conformity</a:t>
            </a:r>
            <a:r>
              <a:rPr lang="en-US" dirty="0" smtClean="0"/>
              <a:t> to the claims of higher authority and stands in opposition to “</a:t>
            </a:r>
            <a:r>
              <a:rPr lang="en-US" dirty="0" err="1" smtClean="0"/>
              <a:t>anomia</a:t>
            </a:r>
            <a:r>
              <a:rPr lang="en-US" dirty="0" smtClean="0"/>
              <a:t>” lawlessness. Righteousness is the state commanded by God and stands the test of His judgment</a:t>
            </a:r>
          </a:p>
          <a:p>
            <a:r>
              <a:rPr lang="en-US" dirty="0" smtClean="0"/>
              <a:t>2 Cor. 5:21  Our source of righteousness – Jesus, who knew no sin, but became sin on our behalf</a:t>
            </a:r>
          </a:p>
          <a:p>
            <a:r>
              <a:rPr lang="en-US" dirty="0" smtClean="0"/>
              <a:t>1 John 3  The one who practices righteousness, just as Jesus is righteous, is His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shod your feet with </a:t>
            </a:r>
            <a:r>
              <a:rPr lang="en-US" b="1" dirty="0" smtClean="0"/>
              <a:t>the preparation </a:t>
            </a:r>
            <a:r>
              <a:rPr lang="en-US" dirty="0" smtClean="0"/>
              <a:t>of the gospel of peace</a:t>
            </a:r>
          </a:p>
          <a:p>
            <a:r>
              <a:rPr lang="en-US" dirty="0" smtClean="0"/>
              <a:t>Peace with God AND peace with other believers</a:t>
            </a:r>
          </a:p>
          <a:p>
            <a:r>
              <a:rPr lang="en-US" dirty="0" smtClean="0"/>
              <a:t>Eph.1:2  Grace &amp; peace from God</a:t>
            </a:r>
          </a:p>
          <a:p>
            <a:r>
              <a:rPr lang="en-US" dirty="0" smtClean="0"/>
              <a:t>Eph. 2:14 Christ Himself is our peace</a:t>
            </a:r>
          </a:p>
          <a:p>
            <a:r>
              <a:rPr lang="en-US" dirty="0" smtClean="0"/>
              <a:t>Eph. 2:15 Christ established peace</a:t>
            </a:r>
          </a:p>
          <a:p>
            <a:r>
              <a:rPr lang="en-US" dirty="0" smtClean="0"/>
              <a:t>Eph. 2:17 Jesus preached peace</a:t>
            </a:r>
          </a:p>
          <a:p>
            <a:r>
              <a:rPr lang="en-US" dirty="0" smtClean="0"/>
              <a:t>Eph. 4:3 We are to be diligent to PRESERVE the unity of the Spirit in the bond of peace</a:t>
            </a:r>
          </a:p>
          <a:p>
            <a:r>
              <a:rPr lang="en-US" dirty="0" smtClean="0"/>
              <a:t>Eph. 6:15  Gospel of peace</a:t>
            </a:r>
          </a:p>
          <a:p>
            <a:r>
              <a:rPr lang="en-US" dirty="0" smtClean="0"/>
              <a:t>Eph. 6:23 Peace be to the brethren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theme</Template>
  <TotalTime>74</TotalTime>
  <Words>968</Words>
  <Application>Microsoft Office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Fall theme</vt:lpstr>
      <vt:lpstr>Ephesians</vt:lpstr>
      <vt:lpstr>Ephesians at a Glance</vt:lpstr>
      <vt:lpstr>Ephesians 6: 10-12</vt:lpstr>
      <vt:lpstr>The devil</vt:lpstr>
      <vt:lpstr>The believers’ struggle</vt:lpstr>
      <vt:lpstr>Full Armor - Truth</vt:lpstr>
      <vt:lpstr>Ephesians References</vt:lpstr>
      <vt:lpstr>Breastplate of Righteousness</vt:lpstr>
      <vt:lpstr>The Armor</vt:lpstr>
      <vt:lpstr>Peace</vt:lpstr>
      <vt:lpstr>Shield of Faith</vt:lpstr>
      <vt:lpstr>Helmet of Salvation/Sword</vt:lpstr>
      <vt:lpstr>Prayer</vt:lpstr>
      <vt:lpstr>Application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Ephesians</dc:title>
  <dc:creator>Jenny</dc:creator>
  <cp:lastModifiedBy>Jenny</cp:lastModifiedBy>
  <cp:revision>19</cp:revision>
  <dcterms:created xsi:type="dcterms:W3CDTF">2014-11-19T13:00:06Z</dcterms:created>
  <dcterms:modified xsi:type="dcterms:W3CDTF">2014-11-19T14:14:38Z</dcterms:modified>
</cp:coreProperties>
</file>