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6800" y="2590800"/>
            <a:ext cx="4267200" cy="12954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3810000"/>
            <a:ext cx="4267200" cy="533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2FDC6AB6-3E9E-49AD-AA07-DC0675EFCDBE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B8920D1-A62C-40FE-8D7B-2F91A35CD3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67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7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DC6AB6-3E9E-49AD-AA07-DC0675EFCDBE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920D1-A62C-40FE-8D7B-2F91A35CD3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DC6AB6-3E9E-49AD-AA07-DC0675EFCDBE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920D1-A62C-40FE-8D7B-2F91A35CD3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7335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274638"/>
            <a:ext cx="50482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DC6AB6-3E9E-49AD-AA07-DC0675EFCDBE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920D1-A62C-40FE-8D7B-2F91A35CD3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DC6AB6-3E9E-49AD-AA07-DC0675EFCDBE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920D1-A62C-40FE-8D7B-2F91A35CD3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DC6AB6-3E9E-49AD-AA07-DC0675EFCDBE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920D1-A62C-40FE-8D7B-2F91A35CD3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33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337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DC6AB6-3E9E-49AD-AA07-DC0675EFCDBE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920D1-A62C-40FE-8D7B-2F91A35CD3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DC6AB6-3E9E-49AD-AA07-DC0675EFCDBE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920D1-A62C-40FE-8D7B-2F91A35CD3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2" y="1535113"/>
            <a:ext cx="3582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1012" y="2174875"/>
            <a:ext cx="3582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35113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DC6AB6-3E9E-49AD-AA07-DC0675EFCDBE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920D1-A62C-40FE-8D7B-2F91A35CD3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DC6AB6-3E9E-49AD-AA07-DC0675EFCDBE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920D1-A62C-40FE-8D7B-2F91A35CD3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DC6AB6-3E9E-49AD-AA07-DC0675EFCDBE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920D1-A62C-40FE-8D7B-2F91A35CD3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3050"/>
            <a:ext cx="25908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1435100"/>
            <a:ext cx="25908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DC6AB6-3E9E-49AD-AA07-DC0675EFCDBE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920D1-A62C-40FE-8D7B-2F91A35CD3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6934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143000"/>
            <a:ext cx="69342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FDC6AB6-3E9E-49AD-AA07-DC0675EFCDBE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B8920D1-A62C-40FE-8D7B-2F91A35CD38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accent2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Ephesians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9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Slaves and Masters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Slaves: be obedient with sincerity of heart “as to Christ”</a:t>
            </a:r>
          </a:p>
          <a:p>
            <a:r>
              <a:rPr lang="en-US" dirty="0" smtClean="0"/>
              <a:t>Not only while the master is watching</a:t>
            </a:r>
          </a:p>
          <a:p>
            <a:r>
              <a:rPr lang="en-US" dirty="0" smtClean="0"/>
              <a:t>Masters: they are not to threaten their slaves, but treat them kindly and with justice as brothers in the Lord.</a:t>
            </a:r>
          </a:p>
          <a:p>
            <a:r>
              <a:rPr lang="en-US" dirty="0" smtClean="0"/>
              <a:t>Jesus’ example:</a:t>
            </a:r>
          </a:p>
          <a:p>
            <a:r>
              <a:rPr lang="en-US" dirty="0" smtClean="0"/>
              <a:t>Mark 10   Son of Man came to serve and give His life as a ransom for many</a:t>
            </a:r>
          </a:p>
          <a:p>
            <a:r>
              <a:rPr lang="en-US" dirty="0" smtClean="0"/>
              <a:t>I Peter 2   Christ suffered for the sake of righteousness</a:t>
            </a:r>
          </a:p>
          <a:p>
            <a:r>
              <a:rPr lang="en-US" dirty="0" smtClean="0"/>
              <a:t>Philemon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Ephesians 5: 15-21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Walk:   Be careful, look carefully</a:t>
            </a:r>
          </a:p>
          <a:p>
            <a:r>
              <a:rPr lang="en-US" dirty="0" smtClean="0"/>
              <a:t>Walk as wise men, not as unwise</a:t>
            </a:r>
          </a:p>
          <a:p>
            <a:r>
              <a:rPr lang="en-US" dirty="0" smtClean="0"/>
              <a:t>The wise look carefully; they don’t simply live by emotions</a:t>
            </a:r>
          </a:p>
          <a:p>
            <a:r>
              <a:rPr lang="en-US" dirty="0" smtClean="0"/>
              <a:t>The key to wise living is understanding the will of the Lord</a:t>
            </a:r>
          </a:p>
          <a:p>
            <a:r>
              <a:rPr lang="en-US" dirty="0" smtClean="0"/>
              <a:t>Paul is an apostle by God’s will  (1:1)</a:t>
            </a:r>
          </a:p>
          <a:p>
            <a:r>
              <a:rPr lang="en-US" dirty="0" smtClean="0"/>
              <a:t>God’s will is from kind intentions  (1:5)</a:t>
            </a:r>
          </a:p>
          <a:p>
            <a:r>
              <a:rPr lang="en-US" dirty="0" smtClean="0"/>
              <a:t>God works all things after the counsel of His will (1:11)</a:t>
            </a:r>
          </a:p>
          <a:p>
            <a:r>
              <a:rPr lang="en-US" dirty="0" smtClean="0"/>
              <a:t>He made known to us the mystery of His will (1:9)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Ephesians 5:18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“dissipation” – </a:t>
            </a:r>
            <a:r>
              <a:rPr lang="en-US" dirty="0" err="1" smtClean="0"/>
              <a:t>asotia</a:t>
            </a:r>
            <a:r>
              <a:rPr lang="en-US" dirty="0" smtClean="0"/>
              <a:t>: wantonness, wastefulness, “what can’t be saved”, a spiritual wastefulness due to excessive behavior and the dire consequences it brings. </a:t>
            </a:r>
            <a:r>
              <a:rPr lang="en-US" dirty="0" err="1" smtClean="0"/>
              <a:t>Zod</a:t>
            </a:r>
            <a:r>
              <a:rPr lang="en-US" dirty="0" smtClean="0"/>
              <a:t>: Extravagant squandering, lawless insolence and unmanageable caprice (moodiness)</a:t>
            </a:r>
          </a:p>
          <a:p>
            <a:r>
              <a:rPr lang="en-US" dirty="0" smtClean="0"/>
              <a:t>“filled” – </a:t>
            </a:r>
            <a:r>
              <a:rPr lang="en-US" dirty="0" err="1" smtClean="0"/>
              <a:t>plerousthe</a:t>
            </a:r>
            <a:r>
              <a:rPr lang="en-US" dirty="0" smtClean="0"/>
              <a:t>: to fill, fulfill complete. Fill to individual capacity; used of those who will nothing but what God wills. Fill up, to cause to abound, to furnish or supply liberally</a:t>
            </a:r>
          </a:p>
          <a:p>
            <a:r>
              <a:rPr lang="en-US" dirty="0" smtClean="0"/>
              <a:t>Be filled: present tense, continuously. </a:t>
            </a:r>
          </a:p>
          <a:p>
            <a:r>
              <a:rPr lang="en-US" dirty="0" smtClean="0"/>
              <a:t>The Spirit filled man will walk according to God’s will wisely and not foolishly, wasting the time and resources he has.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of  Spirit filled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Joyful communion with God and others</a:t>
            </a:r>
          </a:p>
          <a:p>
            <a:r>
              <a:rPr lang="en-US" dirty="0" smtClean="0"/>
              <a:t>Speaking/addressing others kindly</a:t>
            </a:r>
          </a:p>
          <a:p>
            <a:r>
              <a:rPr lang="en-US" dirty="0" smtClean="0"/>
              <a:t>Singing and making melody</a:t>
            </a:r>
          </a:p>
          <a:p>
            <a:r>
              <a:rPr lang="en-US" dirty="0" smtClean="0"/>
              <a:t>Giving thanks – a grateful attitude</a:t>
            </a:r>
          </a:p>
          <a:p>
            <a:r>
              <a:rPr lang="en-US" dirty="0" smtClean="0"/>
              <a:t>Being subject/submitting or placing oneself under another willfully.</a:t>
            </a:r>
          </a:p>
          <a:p>
            <a:r>
              <a:rPr lang="en-US" dirty="0" smtClean="0"/>
              <a:t>Gal. 5   Fruit of the Spirit lived out</a:t>
            </a:r>
          </a:p>
          <a:p>
            <a:r>
              <a:rPr lang="en-US" dirty="0" smtClean="0"/>
              <a:t>Acts   Evidence of those filled with the Spirit</a:t>
            </a:r>
          </a:p>
          <a:p>
            <a:r>
              <a:rPr lang="en-US" dirty="0" smtClean="0"/>
              <a:t>Luke   Zacharias filled with the Spirit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of Spirit filled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Eph. 4:1-6 Being diligent to preserve the unity</a:t>
            </a:r>
          </a:p>
          <a:p>
            <a:r>
              <a:rPr lang="en-US" dirty="0" smtClean="0"/>
              <a:t>Eph. 4:30  Don’t grieve the Spirit</a:t>
            </a:r>
          </a:p>
          <a:p>
            <a:r>
              <a:rPr lang="en-US" dirty="0" smtClean="0"/>
              <a:t>I Thess. 5:19 Don’t quench the Spirit</a:t>
            </a:r>
          </a:p>
          <a:p>
            <a:r>
              <a:rPr lang="en-US" dirty="0" smtClean="0"/>
              <a:t>Eph. 6:17 The sword of the Spirit: live by the Word</a:t>
            </a:r>
          </a:p>
          <a:p>
            <a:r>
              <a:rPr lang="en-US" dirty="0" smtClean="0"/>
              <a:t>Eph. 6:18  Pray in the Spirit – be led in prayer by the Spirit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Eph. 5:22-33  </a:t>
            </a:r>
          </a:p>
          <a:p>
            <a:r>
              <a:rPr lang="en-US" b="1" dirty="0" smtClean="0"/>
              <a:t>Wives and husbands:</a:t>
            </a:r>
          </a:p>
          <a:p>
            <a:r>
              <a:rPr lang="en-US" dirty="0" smtClean="0"/>
              <a:t>Wives be subject to your own husbands</a:t>
            </a:r>
          </a:p>
          <a:p>
            <a:pPr lvl="1"/>
            <a:r>
              <a:rPr lang="en-US" dirty="0" smtClean="0"/>
              <a:t>As to the Lord</a:t>
            </a:r>
          </a:p>
          <a:p>
            <a:pPr lvl="1"/>
            <a:r>
              <a:rPr lang="en-US" dirty="0" smtClean="0"/>
              <a:t>As the church is to Christ</a:t>
            </a:r>
          </a:p>
          <a:p>
            <a:pPr lvl="1"/>
            <a:r>
              <a:rPr lang="en-US" sz="2400" dirty="0" smtClean="0"/>
              <a:t>Subject: </a:t>
            </a:r>
            <a:r>
              <a:rPr lang="en-US" sz="2400" dirty="0" err="1" smtClean="0"/>
              <a:t>hupotasso</a:t>
            </a:r>
            <a:r>
              <a:rPr lang="en-US" sz="2400" dirty="0" smtClean="0"/>
              <a:t>: to place under, obey. A willing, personal subjection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Wives are to respect their husbands as he is the head.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Respect: </a:t>
            </a:r>
            <a:r>
              <a:rPr lang="en-US" sz="2400" dirty="0" err="1" smtClean="0"/>
              <a:t>phoebeo</a:t>
            </a:r>
            <a:r>
              <a:rPr lang="en-US" sz="2400" dirty="0" smtClean="0"/>
              <a:t>: to reverence, venerate, to treat with deference or reverential obedience. Morally fear, reverence, honor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Husbands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Love their own wives AS Christ loved the church and gave Himself for her</a:t>
            </a:r>
          </a:p>
          <a:p>
            <a:r>
              <a:rPr lang="en-US" dirty="0" smtClean="0"/>
              <a:t>Love their own wives as their own bodies</a:t>
            </a:r>
          </a:p>
          <a:p>
            <a:r>
              <a:rPr lang="en-US" dirty="0" smtClean="0"/>
              <a:t>Nourish and cherish their wife as Christ does the church</a:t>
            </a:r>
          </a:p>
          <a:p>
            <a:r>
              <a:rPr lang="en-US" dirty="0" smtClean="0"/>
              <a:t>Love: </a:t>
            </a:r>
            <a:r>
              <a:rPr lang="en-US" dirty="0" err="1" smtClean="0"/>
              <a:t>agapao</a:t>
            </a:r>
            <a:r>
              <a:rPr lang="en-US" dirty="0" smtClean="0"/>
              <a:t>: wish will to, take pleasure in, long for. Denotes the love of reason, esteem, refers to what God prefers as He is love. Actively doing what the Lord prefers. A discriminating affection which involves </a:t>
            </a:r>
            <a:r>
              <a:rPr lang="en-US" b="1" dirty="0" smtClean="0"/>
              <a:t>Choice</a:t>
            </a:r>
            <a:r>
              <a:rPr lang="en-US" dirty="0" smtClean="0"/>
              <a:t> and </a:t>
            </a:r>
            <a:r>
              <a:rPr lang="en-US" b="1" dirty="0" smtClean="0"/>
              <a:t>Selection</a:t>
            </a:r>
            <a:r>
              <a:rPr lang="en-US" dirty="0" smtClean="0"/>
              <a:t>, indicating a direction of the will and finding one’s joy in something or someone.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 and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Christ is the head and Savior of the body</a:t>
            </a:r>
          </a:p>
          <a:p>
            <a:r>
              <a:rPr lang="en-US" dirty="0" smtClean="0"/>
              <a:t>The church is subject to Him</a:t>
            </a:r>
          </a:p>
          <a:p>
            <a:r>
              <a:rPr lang="en-US" dirty="0" smtClean="0"/>
              <a:t>Christ loved the church and gave Himself for her</a:t>
            </a:r>
          </a:p>
          <a:p>
            <a:r>
              <a:rPr lang="en-US" dirty="0" smtClean="0"/>
              <a:t>Christ nourishes the church (brings to maturity)</a:t>
            </a:r>
          </a:p>
          <a:p>
            <a:r>
              <a:rPr lang="en-US" dirty="0" smtClean="0"/>
              <a:t>Christ cherishes the church (warms and fosters her with tender care)</a:t>
            </a:r>
          </a:p>
          <a:p>
            <a:r>
              <a:rPr lang="en-US" dirty="0" smtClean="0"/>
              <a:t>I Cor. 11  There is an order for marriage but there is equality of man and woman in Christ</a:t>
            </a:r>
          </a:p>
          <a:p>
            <a:r>
              <a:rPr lang="en-US" dirty="0" smtClean="0"/>
              <a:t>Genesis 1  Man and woman were both made in God’s image</a:t>
            </a:r>
          </a:p>
          <a:p>
            <a:r>
              <a:rPr lang="en-US" dirty="0" smtClean="0"/>
              <a:t>Galatians 3  Neither male nor female in Christ: all are the same, one in Him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Ephesians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Children and Parents</a:t>
            </a:r>
          </a:p>
          <a:p>
            <a:r>
              <a:rPr lang="en-US" dirty="0" smtClean="0"/>
              <a:t>Children obey your parents in the Lord, honor</a:t>
            </a:r>
          </a:p>
          <a:p>
            <a:r>
              <a:rPr lang="en-US" dirty="0" smtClean="0"/>
              <a:t>Obedience is part of honoring them</a:t>
            </a:r>
          </a:p>
          <a:p>
            <a:r>
              <a:rPr lang="en-US" dirty="0" smtClean="0"/>
              <a:t>Obey: </a:t>
            </a:r>
            <a:r>
              <a:rPr lang="en-US" dirty="0" err="1" smtClean="0"/>
              <a:t>hupakouo</a:t>
            </a:r>
            <a:r>
              <a:rPr lang="en-US" dirty="0" smtClean="0"/>
              <a:t>: listen, answer, hearken to, to obey what is heard, fully compliant. To yield to a superior force (without necessarily being willing)</a:t>
            </a:r>
          </a:p>
          <a:p>
            <a:r>
              <a:rPr lang="en-US" dirty="0" smtClean="0"/>
              <a:t>Obedience that springs from their sense of duty toward and dependence on parents.</a:t>
            </a:r>
          </a:p>
          <a:p>
            <a:r>
              <a:rPr lang="en-US" dirty="0" smtClean="0"/>
              <a:t>Fathers: discipline:  training and education in order to reach full maturity/development</a:t>
            </a:r>
          </a:p>
          <a:p>
            <a:r>
              <a:rPr lang="en-US" dirty="0" smtClean="0"/>
              <a:t>Instruction: counsel, setting the mind through God so they can reach God’s solution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ll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Fall theme</Template>
  <TotalTime>56</TotalTime>
  <Words>762</Words>
  <Application>Microsoft Office PowerPoint</Application>
  <PresentationFormat>On-screen Show (4:3)</PresentationFormat>
  <Paragraphs>70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Fall theme</vt:lpstr>
      <vt:lpstr>Ephesians</vt:lpstr>
      <vt:lpstr>Ephesians 5: 15-21</vt:lpstr>
      <vt:lpstr>Ephesians 5:18</vt:lpstr>
      <vt:lpstr>Evidence of  Spirit filled life</vt:lpstr>
      <vt:lpstr>Evidence of Spirit filled life</vt:lpstr>
      <vt:lpstr>Relationships</vt:lpstr>
      <vt:lpstr>Husbands</vt:lpstr>
      <vt:lpstr>Christ and the Church</vt:lpstr>
      <vt:lpstr>Ephesians 6</vt:lpstr>
      <vt:lpstr>Slaves and Masters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Ephesians</dc:title>
  <dc:creator>Jenny</dc:creator>
  <cp:lastModifiedBy>Jenny</cp:lastModifiedBy>
  <cp:revision>17</cp:revision>
  <dcterms:created xsi:type="dcterms:W3CDTF">2014-11-12T13:20:33Z</dcterms:created>
  <dcterms:modified xsi:type="dcterms:W3CDTF">2014-11-12T14:17:00Z</dcterms:modified>
</cp:coreProperties>
</file>