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289DA5-D106-4773-8627-E429566705A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AF2F4A-7026-4794-89C4-2ECD3FFFF2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Cor. 6:9-11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Fornicators, adulterers</a:t>
            </a:r>
          </a:p>
          <a:p>
            <a:r>
              <a:rPr lang="en-US" dirty="0" smtClean="0"/>
              <a:t>Idolaters</a:t>
            </a:r>
          </a:p>
          <a:p>
            <a:r>
              <a:rPr lang="en-US" dirty="0" smtClean="0"/>
              <a:t>Effeminate, homosexuals</a:t>
            </a:r>
          </a:p>
          <a:p>
            <a:r>
              <a:rPr lang="en-US" dirty="0" smtClean="0"/>
              <a:t>Thieves</a:t>
            </a:r>
          </a:p>
          <a:p>
            <a:r>
              <a:rPr lang="en-US" dirty="0" smtClean="0"/>
              <a:t>Covetous</a:t>
            </a:r>
          </a:p>
          <a:p>
            <a:r>
              <a:rPr lang="en-US" dirty="0" smtClean="0"/>
              <a:t>Drunkards</a:t>
            </a:r>
          </a:p>
          <a:p>
            <a:r>
              <a:rPr lang="en-US" dirty="0" smtClean="0"/>
              <a:t>Revilers</a:t>
            </a:r>
          </a:p>
          <a:p>
            <a:r>
              <a:rPr lang="en-US" dirty="0" smtClean="0"/>
              <a:t>Swindlers</a:t>
            </a:r>
          </a:p>
          <a:p>
            <a:r>
              <a:rPr lang="en-US" dirty="0" smtClean="0"/>
              <a:t>They are not saved and therefore have no inheritance</a:t>
            </a:r>
          </a:p>
          <a:p>
            <a:r>
              <a:rPr lang="en-US" dirty="0" smtClean="0"/>
              <a:t>Therefore: don’t partake/associate with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5:7-14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Worthy Walk Described:</a:t>
            </a:r>
          </a:p>
          <a:p>
            <a:r>
              <a:rPr lang="en-US" dirty="0" smtClean="0"/>
              <a:t>Walk in the Light – you ARE Light in the Lord</a:t>
            </a:r>
          </a:p>
          <a:p>
            <a:r>
              <a:rPr lang="en-US" dirty="0" smtClean="0"/>
              <a:t>Goodness</a:t>
            </a:r>
          </a:p>
          <a:p>
            <a:r>
              <a:rPr lang="en-US" dirty="0" smtClean="0"/>
              <a:t>Righteousness</a:t>
            </a:r>
          </a:p>
          <a:p>
            <a:r>
              <a:rPr lang="en-US" dirty="0" smtClean="0"/>
              <a:t>Truth</a:t>
            </a:r>
          </a:p>
          <a:p>
            <a:r>
              <a:rPr lang="en-US" dirty="0" smtClean="0"/>
              <a:t>Pleasing to the Lord</a:t>
            </a:r>
          </a:p>
          <a:p>
            <a:r>
              <a:rPr lang="en-US" dirty="0" smtClean="0"/>
              <a:t>Exposing deeds of darkness</a:t>
            </a:r>
          </a:p>
          <a:p>
            <a:r>
              <a:rPr lang="en-US" b="1" dirty="0" smtClean="0"/>
              <a:t>Former Walk:</a:t>
            </a:r>
          </a:p>
          <a:p>
            <a:r>
              <a:rPr lang="en-US" dirty="0" smtClean="0"/>
              <a:t>Darkness</a:t>
            </a:r>
          </a:p>
          <a:p>
            <a:r>
              <a:rPr lang="en-US" dirty="0" smtClean="0"/>
              <a:t>Unfruitful</a:t>
            </a:r>
          </a:p>
          <a:p>
            <a:r>
              <a:rPr lang="en-US" dirty="0" smtClean="0"/>
              <a:t>Disgraceful/shameful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1:1-8 Jesus brought light into the world of darkness</a:t>
            </a:r>
          </a:p>
          <a:p>
            <a:r>
              <a:rPr lang="en-US" dirty="0" smtClean="0"/>
              <a:t>John 3:19-21 Unbelievers </a:t>
            </a:r>
            <a:r>
              <a:rPr lang="en-US" b="1" dirty="0" smtClean="0"/>
              <a:t>hate</a:t>
            </a:r>
            <a:r>
              <a:rPr lang="en-US" dirty="0" smtClean="0"/>
              <a:t> the Light, believers </a:t>
            </a:r>
            <a:r>
              <a:rPr lang="en-US" b="1" dirty="0" smtClean="0"/>
              <a:t>come</a:t>
            </a:r>
            <a:r>
              <a:rPr lang="en-US" dirty="0" smtClean="0"/>
              <a:t> to the Light</a:t>
            </a:r>
          </a:p>
          <a:p>
            <a:r>
              <a:rPr lang="en-US" dirty="0" smtClean="0"/>
              <a:t>Col. 1:12-14 God the Father rescued believers from the domain of darkness and gave them an inheritance</a:t>
            </a:r>
          </a:p>
          <a:p>
            <a:r>
              <a:rPr lang="en-US" b="1" dirty="0" smtClean="0"/>
              <a:t>I John 1:5-7 God is light and in Him is no darkness at all</a:t>
            </a:r>
          </a:p>
          <a:p>
            <a:r>
              <a:rPr lang="en-US" dirty="0" smtClean="0"/>
              <a:t>2 Cor. 6:14 Believers and unbelievers have no fellowship</a:t>
            </a:r>
          </a:p>
          <a:p>
            <a:r>
              <a:rPr lang="en-US" dirty="0" smtClean="0"/>
              <a:t>I Thess. 5:4-11 Be alert and sober as those who walk in light when darkness is all around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4:17-24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“Walk no longer just as the Gentiles”</a:t>
            </a:r>
          </a:p>
          <a:p>
            <a:r>
              <a:rPr lang="en-US" dirty="0" smtClean="0"/>
              <a:t>They had a changed life</a:t>
            </a:r>
          </a:p>
          <a:p>
            <a:r>
              <a:rPr lang="en-US" dirty="0" smtClean="0"/>
              <a:t>They COULD no longer live like they had before</a:t>
            </a:r>
          </a:p>
          <a:p>
            <a:r>
              <a:rPr lang="en-US" dirty="0" smtClean="0"/>
              <a:t>Former life:</a:t>
            </a:r>
          </a:p>
          <a:p>
            <a:r>
              <a:rPr lang="en-US" dirty="0" smtClean="0"/>
              <a:t>Futility of mind 4:17</a:t>
            </a:r>
          </a:p>
          <a:p>
            <a:r>
              <a:rPr lang="en-US" dirty="0" smtClean="0"/>
              <a:t>Understanding darkened 4:18</a:t>
            </a:r>
          </a:p>
          <a:p>
            <a:r>
              <a:rPr lang="en-US" dirty="0" smtClean="0"/>
              <a:t>Ignorance which excluded/alienates them from life</a:t>
            </a:r>
          </a:p>
          <a:p>
            <a:r>
              <a:rPr lang="en-US" dirty="0" smtClean="0"/>
              <a:t>Hard heart</a:t>
            </a:r>
          </a:p>
          <a:p>
            <a:r>
              <a:rPr lang="en-US" dirty="0" smtClean="0"/>
              <a:t>Callousness leading to sensuality 4:19</a:t>
            </a:r>
          </a:p>
          <a:p>
            <a:r>
              <a:rPr lang="en-US" dirty="0" smtClean="0"/>
              <a:t>Practicing impurity and greed 4:19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4:20-24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you DID NOT LEARN CHRIST IN THIS WAY</a:t>
            </a:r>
          </a:p>
          <a:p>
            <a:r>
              <a:rPr lang="en-US" dirty="0" smtClean="0"/>
              <a:t>If one is STILL in ignorance, not understanding, having a futile mind, then that one is NOT saved</a:t>
            </a:r>
          </a:p>
          <a:p>
            <a:r>
              <a:rPr lang="en-US" dirty="0" smtClean="0"/>
              <a:t>Warning in 4:14  Be careful about the teaching you listen to. Some of it is trickery/cunning of men leading to deception</a:t>
            </a:r>
          </a:p>
          <a:p>
            <a:r>
              <a:rPr lang="en-US" dirty="0" smtClean="0"/>
              <a:t>Learn Christ: Truth is in Him  4:21</a:t>
            </a:r>
          </a:p>
          <a:p>
            <a:r>
              <a:rPr lang="en-US" dirty="0" smtClean="0"/>
              <a:t>Truth is in His 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Self      New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Self:  being corrupted in accordance with the lusts of deceit  4:22</a:t>
            </a:r>
          </a:p>
          <a:p>
            <a:r>
              <a:rPr lang="en-US" dirty="0" smtClean="0"/>
              <a:t>Eph. 2:1-3  The sons of disobedience. They live according to the lusts of their flesh</a:t>
            </a:r>
          </a:p>
          <a:p>
            <a:r>
              <a:rPr lang="en-US" dirty="0" smtClean="0"/>
              <a:t>LAY THAT OLD SELF ASIDE  4:22</a:t>
            </a:r>
          </a:p>
          <a:p>
            <a:r>
              <a:rPr lang="en-US" dirty="0" smtClean="0"/>
              <a:t>Put ON the New Self  4:24</a:t>
            </a:r>
          </a:p>
          <a:p>
            <a:r>
              <a:rPr lang="en-US" dirty="0" smtClean="0"/>
              <a:t>Created in righteousness and holiness of truth</a:t>
            </a:r>
          </a:p>
          <a:p>
            <a:r>
              <a:rPr lang="en-US" dirty="0" smtClean="0"/>
              <a:t>Col. 3:9-10  We don’t lie to one another</a:t>
            </a:r>
          </a:p>
          <a:p>
            <a:r>
              <a:rPr lang="en-US" dirty="0" smtClean="0"/>
              <a:t>We lay aside the old self WITH its evil practices</a:t>
            </a:r>
          </a:p>
          <a:p>
            <a:r>
              <a:rPr lang="en-US" dirty="0" smtClean="0"/>
              <a:t>New Self: according to the image of the Creator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Self       New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6:1-11  Christians are raised with Christ to walk in newness of life: not continue in the former lifestyle</a:t>
            </a:r>
          </a:p>
          <a:p>
            <a:r>
              <a:rPr lang="en-US" dirty="0" smtClean="0"/>
              <a:t>We are no longer slaves to sin</a:t>
            </a:r>
          </a:p>
          <a:p>
            <a:r>
              <a:rPr lang="en-US" dirty="0" smtClean="0"/>
              <a:t>Consider yourselves dead to sin and alive to God</a:t>
            </a:r>
          </a:p>
          <a:p>
            <a:r>
              <a:rPr lang="en-US" dirty="0" smtClean="0"/>
              <a:t>Eph. 4:25-32 Therefore: because you lay aside the old and put on the new…..</a:t>
            </a:r>
          </a:p>
          <a:p>
            <a:r>
              <a:rPr lang="en-US" dirty="0" smtClean="0"/>
              <a:t>Eph. 4:15 and 25  Speak Truth in love. Why? It grows up the body</a:t>
            </a:r>
          </a:p>
          <a:p>
            <a:r>
              <a:rPr lang="en-US" dirty="0" smtClean="0"/>
              <a:t>Eph. 4:26  Be angry, and yet do not sin</a:t>
            </a:r>
          </a:p>
          <a:p>
            <a:r>
              <a:rPr lang="en-US" dirty="0" smtClean="0"/>
              <a:t>Doesn’t say, “Don’t be angry”</a:t>
            </a:r>
          </a:p>
          <a:p>
            <a:r>
              <a:rPr lang="en-US" dirty="0" smtClean="0"/>
              <a:t>Do not give the devil an opportunity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Self       New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Steal   4:28</a:t>
            </a:r>
          </a:p>
          <a:p>
            <a:r>
              <a:rPr lang="en-US" dirty="0" smtClean="0"/>
              <a:t>Work, so you have something to share </a:t>
            </a:r>
          </a:p>
          <a:p>
            <a:r>
              <a:rPr lang="en-US" dirty="0" smtClean="0"/>
              <a:t>Eph. 4:29  talks about words</a:t>
            </a:r>
          </a:p>
          <a:p>
            <a:r>
              <a:rPr lang="en-US" dirty="0" smtClean="0"/>
              <a:t>Nothing unwholesome/corrupting</a:t>
            </a:r>
          </a:p>
          <a:p>
            <a:r>
              <a:rPr lang="en-US" dirty="0" smtClean="0"/>
              <a:t>Unwholesome: rotten, worthless</a:t>
            </a:r>
          </a:p>
          <a:p>
            <a:r>
              <a:rPr lang="en-US" dirty="0" smtClean="0"/>
              <a:t>ONLY words of edification (building up)</a:t>
            </a:r>
          </a:p>
          <a:p>
            <a:r>
              <a:rPr lang="en-US" dirty="0" smtClean="0"/>
              <a:t>Words of grace to those that hear</a:t>
            </a:r>
          </a:p>
          <a:p>
            <a:r>
              <a:rPr lang="en-US" dirty="0" smtClean="0"/>
              <a:t>Eph. 4:30  How believers are to live and speak</a:t>
            </a:r>
          </a:p>
          <a:p>
            <a:r>
              <a:rPr lang="en-US" dirty="0" smtClean="0"/>
              <a:t>Disobedience to these instructions grieves the Holy Spirit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Vs. 30  </a:t>
            </a:r>
            <a:r>
              <a:rPr lang="en-US" b="1" dirty="0" smtClean="0"/>
              <a:t>Put away:</a:t>
            </a:r>
          </a:p>
          <a:p>
            <a:r>
              <a:rPr lang="en-US" dirty="0" smtClean="0"/>
              <a:t>Bitterness</a:t>
            </a:r>
          </a:p>
          <a:p>
            <a:r>
              <a:rPr lang="en-US" dirty="0" smtClean="0"/>
              <a:t>Wrath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Clamor – an outcry….of tumult or controversy</a:t>
            </a:r>
          </a:p>
          <a:p>
            <a:r>
              <a:rPr lang="en-US" dirty="0" smtClean="0"/>
              <a:t>Slander</a:t>
            </a:r>
          </a:p>
          <a:p>
            <a:r>
              <a:rPr lang="en-US" dirty="0" smtClean="0"/>
              <a:t>Malice – wickedness as an evil habit of the mind</a:t>
            </a:r>
          </a:p>
          <a:p>
            <a:r>
              <a:rPr lang="en-US" dirty="0" smtClean="0"/>
              <a:t>Vs. 31</a:t>
            </a:r>
          </a:p>
          <a:p>
            <a:r>
              <a:rPr lang="en-US" b="1" dirty="0" smtClean="0"/>
              <a:t>Be:</a:t>
            </a:r>
            <a:r>
              <a:rPr lang="en-US" dirty="0" smtClean="0"/>
              <a:t>  Kind</a:t>
            </a:r>
          </a:p>
          <a:p>
            <a:r>
              <a:rPr lang="en-US" dirty="0" smtClean="0"/>
              <a:t>Tender-hearted</a:t>
            </a:r>
          </a:p>
          <a:p>
            <a:r>
              <a:rPr lang="en-US" dirty="0" smtClean="0"/>
              <a:t>Forgiving..just as God in Christ has forgiven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Charizomenoi</a:t>
            </a:r>
            <a:r>
              <a:rPr lang="en-US" dirty="0" smtClean="0"/>
              <a:t> – to show favor, give freely. Used of God giving His grace to pardon. This is freely done and therefore not based on any merit of the one receiving forgiveness.</a:t>
            </a:r>
          </a:p>
          <a:p>
            <a:r>
              <a:rPr lang="en-US" dirty="0" smtClean="0"/>
              <a:t>Luke 23:33-35 “Father forgive them for they know not what they do”</a:t>
            </a:r>
          </a:p>
          <a:p>
            <a:r>
              <a:rPr lang="en-US" dirty="0" err="1" smtClean="0"/>
              <a:t>Aphes</a:t>
            </a:r>
            <a:r>
              <a:rPr lang="en-US" dirty="0" smtClean="0"/>
              <a:t>: to send away, leave alone, permit to depart, release. To let go from obligation toward oneself, to remit a debt or offense</a:t>
            </a:r>
          </a:p>
          <a:p>
            <a:r>
              <a:rPr lang="en-US" dirty="0" smtClean="0"/>
              <a:t>Matt. 6:12-15; 18:21-35  If we forgive others for their transgressions, our heavenly Father will forgive 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Therefore: be imitators of God, as beloved children</a:t>
            </a:r>
          </a:p>
          <a:p>
            <a:r>
              <a:rPr lang="en-US" dirty="0" smtClean="0"/>
              <a:t>Walk in love, just as Christ also loved you and gave Himself up for us</a:t>
            </a:r>
          </a:p>
          <a:p>
            <a:r>
              <a:rPr lang="en-US" dirty="0" smtClean="0"/>
              <a:t>Contrast:</a:t>
            </a:r>
          </a:p>
          <a:p>
            <a:r>
              <a:rPr lang="en-US" dirty="0" smtClean="0"/>
              <a:t>BUT:  Immorality, impurity and greed </a:t>
            </a:r>
          </a:p>
          <a:p>
            <a:r>
              <a:rPr lang="en-US" dirty="0" smtClean="0"/>
              <a:t>Must not be named among true believers</a:t>
            </a:r>
          </a:p>
          <a:p>
            <a:r>
              <a:rPr lang="en-US" dirty="0" smtClean="0"/>
              <a:t>These do not belong to a believer and his inheritance  (1:11-18)</a:t>
            </a:r>
          </a:p>
          <a:p>
            <a:r>
              <a:rPr lang="en-US" dirty="0" smtClean="0"/>
              <a:t>Eph. 2:1-3  This is what we WERE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theme</Template>
  <TotalTime>99</TotalTime>
  <Words>728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Fall theme</vt:lpstr>
      <vt:lpstr>Ephesians</vt:lpstr>
      <vt:lpstr>Ephesians 4:17-24</vt:lpstr>
      <vt:lpstr>Ephesians 4:20-24</vt:lpstr>
      <vt:lpstr>Old Self      New Self</vt:lpstr>
      <vt:lpstr>Old Self       New Self</vt:lpstr>
      <vt:lpstr>Old Self       New Self</vt:lpstr>
      <vt:lpstr>Contrasts</vt:lpstr>
      <vt:lpstr>Forgive</vt:lpstr>
      <vt:lpstr>Ephesians 5:1-14</vt:lpstr>
      <vt:lpstr>I Cor. 6:9-11</vt:lpstr>
      <vt:lpstr>Ephesians 5:7-14</vt:lpstr>
      <vt:lpstr>Cross 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26</cp:revision>
  <dcterms:created xsi:type="dcterms:W3CDTF">2014-11-04T20:11:37Z</dcterms:created>
  <dcterms:modified xsi:type="dcterms:W3CDTF">2014-11-04T21:50:40Z</dcterms:modified>
</cp:coreProperties>
</file>