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DAFB88E-1E4E-4FC6-9F44-0472ECFA495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A8FD40-E87F-4C10-9AC6-3B916331E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FB88E-1E4E-4FC6-9F44-0472ECFA495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8FD40-E87F-4C10-9AC6-3B916331E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FB88E-1E4E-4FC6-9F44-0472ECFA495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8FD40-E87F-4C10-9AC6-3B916331E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FB88E-1E4E-4FC6-9F44-0472ECFA495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8FD40-E87F-4C10-9AC6-3B916331E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FB88E-1E4E-4FC6-9F44-0472ECFA495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8FD40-E87F-4C10-9AC6-3B916331E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FB88E-1E4E-4FC6-9F44-0472ECFA495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8FD40-E87F-4C10-9AC6-3B916331E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FB88E-1E4E-4FC6-9F44-0472ECFA495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8FD40-E87F-4C10-9AC6-3B916331E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FB88E-1E4E-4FC6-9F44-0472ECFA495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8FD40-E87F-4C10-9AC6-3B916331E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FB88E-1E4E-4FC6-9F44-0472ECFA495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8FD40-E87F-4C10-9AC6-3B916331E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FB88E-1E4E-4FC6-9F44-0472ECFA495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8FD40-E87F-4C10-9AC6-3B916331E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FB88E-1E4E-4FC6-9F44-0472ECFA495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8FD40-E87F-4C10-9AC6-3B916331E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FB88E-1E4E-4FC6-9F44-0472ECFA495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8FD40-E87F-4C10-9AC6-3B916331E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DAFB88E-1E4E-4FC6-9F44-0472ECFA495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A8FD40-E87F-4C10-9AC6-3B916331E3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Ephesians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Baptism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Cor. 12:13 All baptized into ONE body</a:t>
            </a:r>
          </a:p>
          <a:p>
            <a:r>
              <a:rPr lang="en-US" dirty="0" smtClean="0"/>
              <a:t>All drink from One Spirit</a:t>
            </a:r>
          </a:p>
          <a:p>
            <a:r>
              <a:rPr lang="en-US" b="1" dirty="0" smtClean="0"/>
              <a:t>ONE GOD AND FATHER OF ALL</a:t>
            </a:r>
          </a:p>
          <a:p>
            <a:r>
              <a:rPr lang="en-US" dirty="0" smtClean="0"/>
              <a:t>Deut. 6, 32 and Is. 43 and 45</a:t>
            </a:r>
          </a:p>
          <a:p>
            <a:r>
              <a:rPr lang="en-US" dirty="0" smtClean="0"/>
              <a:t>He is the only God, there is no other besides Him</a:t>
            </a:r>
          </a:p>
          <a:p>
            <a:r>
              <a:rPr lang="en-US" dirty="0" smtClean="0"/>
              <a:t>Mark 12:29 Jesus quoted these verses</a:t>
            </a:r>
          </a:p>
          <a:p>
            <a:r>
              <a:rPr lang="en-US" dirty="0" smtClean="0"/>
              <a:t>Rom.3   He is the God of the Jews and Gentiles</a:t>
            </a:r>
          </a:p>
          <a:p>
            <a:r>
              <a:rPr lang="en-US" dirty="0" smtClean="0"/>
              <a:t>John 17  Christ’s High Priestly prayer…..for us!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Therefore….walk in a manner worthy</a:t>
            </a:r>
          </a:p>
          <a:p>
            <a:r>
              <a:rPr lang="en-US" dirty="0" smtClean="0"/>
              <a:t>Chapters 1 – 3 tell us why we should walk worthy</a:t>
            </a:r>
          </a:p>
          <a:p>
            <a:r>
              <a:rPr lang="en-US" dirty="0" smtClean="0"/>
              <a:t>Because of being blessed</a:t>
            </a:r>
          </a:p>
          <a:p>
            <a:r>
              <a:rPr lang="en-US" dirty="0" smtClean="0"/>
              <a:t>Because of saving grace</a:t>
            </a:r>
          </a:p>
          <a:p>
            <a:r>
              <a:rPr lang="en-US" dirty="0" smtClean="0"/>
              <a:t>Because we are His workmanship</a:t>
            </a:r>
          </a:p>
          <a:p>
            <a:r>
              <a:rPr lang="en-US" dirty="0" smtClean="0"/>
              <a:t>Because we have been brought near</a:t>
            </a:r>
          </a:p>
          <a:p>
            <a:r>
              <a:rPr lang="en-US" dirty="0" smtClean="0"/>
              <a:t>Because we now have access to the Father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Chapters 1 -3  Who we are/ blessings in Christ</a:t>
            </a:r>
          </a:p>
          <a:p>
            <a:r>
              <a:rPr lang="en-US" dirty="0" smtClean="0"/>
              <a:t>Chapters 4 – 6 How we are to walk </a:t>
            </a:r>
            <a:r>
              <a:rPr lang="en-US" b="1" dirty="0" smtClean="0"/>
              <a:t>because</a:t>
            </a:r>
            <a:r>
              <a:rPr lang="en-US" dirty="0" smtClean="0"/>
              <a:t> of who we are and what we have</a:t>
            </a:r>
          </a:p>
          <a:p>
            <a:r>
              <a:rPr lang="en-US" dirty="0" smtClean="0"/>
              <a:t>Chosen in Him before the foundation of the world to be holy and blameless  (1:4)</a:t>
            </a:r>
          </a:p>
          <a:p>
            <a:r>
              <a:rPr lang="en-US" dirty="0" smtClean="0"/>
              <a:t>Predestined to adoption (1:5-6)</a:t>
            </a:r>
          </a:p>
          <a:p>
            <a:r>
              <a:rPr lang="en-US" dirty="0" smtClean="0"/>
              <a:t>Redemption and forgiveness   (1:7)</a:t>
            </a:r>
          </a:p>
          <a:p>
            <a:r>
              <a:rPr lang="en-US" dirty="0" smtClean="0"/>
              <a:t>Sealed with the Holy Spirit    (1:13-14)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  The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like the former walk</a:t>
            </a:r>
          </a:p>
          <a:p>
            <a:r>
              <a:rPr lang="en-US" dirty="0" smtClean="0"/>
              <a:t>It has good works prepared beforehand  (2:10)</a:t>
            </a:r>
          </a:p>
          <a:p>
            <a:r>
              <a:rPr lang="en-US" dirty="0" smtClean="0"/>
              <a:t>It’s a walk worthy of the calling  (4:1)</a:t>
            </a:r>
          </a:p>
          <a:p>
            <a:r>
              <a:rPr lang="en-US" dirty="0" smtClean="0"/>
              <a:t>“Worthy” – </a:t>
            </a:r>
            <a:r>
              <a:rPr lang="en-US" dirty="0" err="1" smtClean="0"/>
              <a:t>axios</a:t>
            </a:r>
            <a:r>
              <a:rPr lang="en-US" dirty="0" smtClean="0"/>
              <a:t>: properly, that which balances the scales. As the calling is high, so also is the walk</a:t>
            </a:r>
          </a:p>
          <a:p>
            <a:r>
              <a:rPr lang="en-US" dirty="0" smtClean="0"/>
              <a:t>How?    Based on humility and gentleness</a:t>
            </a:r>
          </a:p>
          <a:p>
            <a:r>
              <a:rPr lang="en-US" dirty="0" smtClean="0"/>
              <a:t>“Humility” – </a:t>
            </a:r>
            <a:r>
              <a:rPr lang="en-US" dirty="0" err="1" smtClean="0"/>
              <a:t>tapeinophrosune</a:t>
            </a:r>
            <a:r>
              <a:rPr lang="en-US" dirty="0" smtClean="0"/>
              <a:t> – humility of mind, self abasement, the esteeming of ourselves small, the correct estimate of ourselves</a:t>
            </a:r>
          </a:p>
          <a:p>
            <a:r>
              <a:rPr lang="en-US" dirty="0" smtClean="0"/>
              <a:t>“Gentleness” – </a:t>
            </a:r>
            <a:r>
              <a:rPr lang="en-US" dirty="0" err="1" smtClean="0"/>
              <a:t>prautetos</a:t>
            </a:r>
            <a:r>
              <a:rPr lang="en-US" dirty="0" smtClean="0"/>
              <a:t> – an  inwrought grace of the soul; not in a man’s outward behavior only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 in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“Show tolerance”: </a:t>
            </a:r>
            <a:r>
              <a:rPr lang="en-US" dirty="0" err="1" smtClean="0"/>
              <a:t>anecho</a:t>
            </a:r>
            <a:r>
              <a:rPr lang="en-US" dirty="0" smtClean="0"/>
              <a:t> – to hold up, bear with patiently, to have patience with in regard to the errors or weaknesses of anyone.</a:t>
            </a:r>
          </a:p>
          <a:p>
            <a:r>
              <a:rPr lang="en-US" dirty="0" smtClean="0"/>
              <a:t>“With patience”: </a:t>
            </a:r>
            <a:r>
              <a:rPr lang="en-US" dirty="0" err="1" smtClean="0"/>
              <a:t>makrothumia</a:t>
            </a:r>
            <a:r>
              <a:rPr lang="en-US" dirty="0" smtClean="0"/>
              <a:t> – the quality of being “long tempered”. The quality of someone able to avenge himself, yet refrains from doing so.</a:t>
            </a:r>
          </a:p>
          <a:p>
            <a:r>
              <a:rPr lang="en-US" dirty="0" smtClean="0"/>
              <a:t>This is to be done with fellow believers!</a:t>
            </a:r>
          </a:p>
          <a:p>
            <a:r>
              <a:rPr lang="en-US" dirty="0" smtClean="0"/>
              <a:t>All to be done IN LOVE</a:t>
            </a:r>
          </a:p>
          <a:p>
            <a:r>
              <a:rPr lang="en-US" dirty="0" smtClean="0"/>
              <a:t>It takes diligence to preserve the unity of the Spirit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4:4-6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body</a:t>
            </a:r>
          </a:p>
          <a:p>
            <a:r>
              <a:rPr lang="en-US" dirty="0" smtClean="0"/>
              <a:t>One Spirit</a:t>
            </a:r>
          </a:p>
          <a:p>
            <a:r>
              <a:rPr lang="en-US" dirty="0" smtClean="0"/>
              <a:t>One hope of your calling</a:t>
            </a:r>
          </a:p>
          <a:p>
            <a:r>
              <a:rPr lang="en-US" dirty="0" smtClean="0"/>
              <a:t>One Lord</a:t>
            </a:r>
          </a:p>
          <a:p>
            <a:r>
              <a:rPr lang="en-US" dirty="0" smtClean="0"/>
              <a:t>One faith</a:t>
            </a:r>
          </a:p>
          <a:p>
            <a:r>
              <a:rPr lang="en-US" dirty="0" smtClean="0"/>
              <a:t>One baptism</a:t>
            </a:r>
          </a:p>
          <a:p>
            <a:r>
              <a:rPr lang="en-US" dirty="0" smtClean="0"/>
              <a:t>One God and Father of 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Christ’s body, the church</a:t>
            </a:r>
          </a:p>
          <a:p>
            <a:r>
              <a:rPr lang="en-US" dirty="0" smtClean="0"/>
              <a:t>Jews and Gentiles, reconciled in one body to God</a:t>
            </a:r>
          </a:p>
          <a:p>
            <a:r>
              <a:rPr lang="en-US" dirty="0" smtClean="0"/>
              <a:t>The “mystery” revealed: Gentiles are included</a:t>
            </a:r>
          </a:p>
          <a:p>
            <a:r>
              <a:rPr lang="en-US" dirty="0" smtClean="0"/>
              <a:t>The whole body grows, but each individual has a part in order for the body to function properly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Eph. 1:13-14  All believers sealed with Holy Spirit</a:t>
            </a:r>
          </a:p>
          <a:p>
            <a:r>
              <a:rPr lang="en-US" dirty="0" smtClean="0"/>
              <a:t>Eph. 2:18-22 Both Jew and Gentile have access to the Father through the Spirit</a:t>
            </a:r>
          </a:p>
          <a:p>
            <a:r>
              <a:rPr lang="en-US" dirty="0" smtClean="0"/>
              <a:t>John 14 and 16  Spirit of Truth indwells</a:t>
            </a:r>
          </a:p>
          <a:p>
            <a:r>
              <a:rPr lang="en-US" dirty="0" smtClean="0"/>
              <a:t>The Spirit glorifies Jesus</a:t>
            </a:r>
          </a:p>
          <a:p>
            <a:r>
              <a:rPr lang="en-US" b="1" dirty="0" smtClean="0"/>
              <a:t>Romans 8  If a person does not have the Holy Spirit they do NOT belong to Christ</a:t>
            </a:r>
          </a:p>
          <a:p>
            <a:r>
              <a:rPr lang="en-US" dirty="0" smtClean="0"/>
              <a:t>The Spirit testifies with our spirit</a:t>
            </a:r>
          </a:p>
          <a:p>
            <a:r>
              <a:rPr lang="en-US" dirty="0" smtClean="0"/>
              <a:t>Those who are led by the Spirit are truly sons of God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hope of your calling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Christians have the same calling</a:t>
            </a:r>
          </a:p>
          <a:p>
            <a:r>
              <a:rPr lang="en-US" dirty="0" smtClean="0"/>
              <a:t>Prayer: that all know what that hope is</a:t>
            </a:r>
          </a:p>
          <a:p>
            <a:r>
              <a:rPr lang="en-US" b="1" dirty="0" smtClean="0"/>
              <a:t>ONE LORD</a:t>
            </a:r>
          </a:p>
          <a:p>
            <a:r>
              <a:rPr lang="en-US" dirty="0" smtClean="0"/>
              <a:t>Lord – “</a:t>
            </a:r>
            <a:r>
              <a:rPr lang="en-US" dirty="0" err="1" smtClean="0"/>
              <a:t>kurios</a:t>
            </a:r>
            <a:r>
              <a:rPr lang="en-US" dirty="0" smtClean="0"/>
              <a:t>” Lord, master. Jesus is Lord and master</a:t>
            </a:r>
          </a:p>
          <a:p>
            <a:r>
              <a:rPr lang="en-US" dirty="0" smtClean="0"/>
              <a:t>Romans 10  Master of both Jew and Gentile</a:t>
            </a:r>
          </a:p>
          <a:p>
            <a:r>
              <a:rPr lang="en-US" dirty="0" smtClean="0"/>
              <a:t>Phil. 2:9-11  One day all with confess Him as Lord</a:t>
            </a:r>
          </a:p>
          <a:p>
            <a:r>
              <a:rPr lang="en-US" b="1" dirty="0" smtClean="0"/>
              <a:t>ONE FAITH</a:t>
            </a:r>
          </a:p>
          <a:p>
            <a:r>
              <a:rPr lang="en-US" dirty="0" smtClean="0"/>
              <a:t>Saving Faith</a:t>
            </a:r>
          </a:p>
          <a:p>
            <a:r>
              <a:rPr lang="en-US" dirty="0" smtClean="0"/>
              <a:t>All believe the same thing for salvation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_feas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 pics for power point</Template>
  <TotalTime>53</TotalTime>
  <Words>585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the_feast</vt:lpstr>
      <vt:lpstr>Ephesians</vt:lpstr>
      <vt:lpstr>Ephesians 4</vt:lpstr>
      <vt:lpstr>Ephesians 4</vt:lpstr>
      <vt:lpstr>Ephesians   The Walk</vt:lpstr>
      <vt:lpstr>Unity in the Body</vt:lpstr>
      <vt:lpstr>Ephesians 4:4-6</vt:lpstr>
      <vt:lpstr>One Body</vt:lpstr>
      <vt:lpstr>One Spirit</vt:lpstr>
      <vt:lpstr>One hope of your calling</vt:lpstr>
      <vt:lpstr>One Baptism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Ephesians</dc:title>
  <dc:creator>Jenny</dc:creator>
  <cp:lastModifiedBy>Jenny</cp:lastModifiedBy>
  <cp:revision>18</cp:revision>
  <dcterms:created xsi:type="dcterms:W3CDTF">2014-10-15T14:31:45Z</dcterms:created>
  <dcterms:modified xsi:type="dcterms:W3CDTF">2014-10-15T15:25:04Z</dcterms:modified>
</cp:coreProperties>
</file>