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7BE6BFC-BD48-454B-9305-B862233796C0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2B3AB6-7BD0-4A15-93F6-2CE256A7D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E6BFC-BD48-454B-9305-B862233796C0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3AB6-7BD0-4A15-93F6-2CE256A7D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E6BFC-BD48-454B-9305-B862233796C0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3AB6-7BD0-4A15-93F6-2CE256A7D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E6BFC-BD48-454B-9305-B862233796C0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3AB6-7BD0-4A15-93F6-2CE256A7D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E6BFC-BD48-454B-9305-B862233796C0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3AB6-7BD0-4A15-93F6-2CE256A7D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E6BFC-BD48-454B-9305-B862233796C0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3AB6-7BD0-4A15-93F6-2CE256A7D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E6BFC-BD48-454B-9305-B862233796C0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3AB6-7BD0-4A15-93F6-2CE256A7D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E6BFC-BD48-454B-9305-B862233796C0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3AB6-7BD0-4A15-93F6-2CE256A7D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E6BFC-BD48-454B-9305-B862233796C0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3AB6-7BD0-4A15-93F6-2CE256A7D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E6BFC-BD48-454B-9305-B862233796C0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3AB6-7BD0-4A15-93F6-2CE256A7D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E6BFC-BD48-454B-9305-B862233796C0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3AB6-7BD0-4A15-93F6-2CE256A7D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BE6BFC-BD48-454B-9305-B862233796C0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3AB6-7BD0-4A15-93F6-2CE256A7D3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7BE6BFC-BD48-454B-9305-B862233796C0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2B3AB6-7BD0-4A15-93F6-2CE256A7D3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Ephesians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3:1-6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Paul: a prisoner for Jesus Christ   vs. 1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a steward of God’s grace   vs. 2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understood the mystery by revelation  vs. 4</a:t>
            </a:r>
          </a:p>
          <a:p>
            <a:r>
              <a:rPr lang="en-US" dirty="0" smtClean="0"/>
              <a:t>The Mystery:  Previous generations did not know</a:t>
            </a:r>
          </a:p>
          <a:p>
            <a:r>
              <a:rPr lang="en-US" dirty="0" smtClean="0"/>
              <a:t>Revealed to Christ’s holy apostles and prophets</a:t>
            </a:r>
          </a:p>
          <a:p>
            <a:r>
              <a:rPr lang="en-US" dirty="0" smtClean="0"/>
              <a:t>Paul is called to preach to the Gentiles</a:t>
            </a:r>
          </a:p>
          <a:p>
            <a:r>
              <a:rPr lang="en-US" dirty="0" smtClean="0"/>
              <a:t>Paul brought light to the administration of the mystery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Musterion</a:t>
            </a:r>
            <a:r>
              <a:rPr lang="en-US" dirty="0" smtClean="0"/>
              <a:t>” – once hidden but now revealed. Not something unknowable, rather it can </a:t>
            </a:r>
            <a:r>
              <a:rPr lang="en-US" b="1" dirty="0" smtClean="0"/>
              <a:t>ONLY</a:t>
            </a:r>
            <a:r>
              <a:rPr lang="en-US" dirty="0" smtClean="0"/>
              <a:t> be known through revelation because </a:t>
            </a:r>
            <a:r>
              <a:rPr lang="en-US" b="1" dirty="0" smtClean="0"/>
              <a:t>God</a:t>
            </a:r>
            <a:r>
              <a:rPr lang="en-US" dirty="0" smtClean="0"/>
              <a:t> reveals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Mystery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Gentiles: Fellow heirs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        Fellow members of the body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        Fellow partakers of the promise</a:t>
            </a:r>
          </a:p>
          <a:p>
            <a:r>
              <a:rPr lang="en-US" b="1" dirty="0" smtClean="0"/>
              <a:t>Col. 1:24-29    </a:t>
            </a:r>
          </a:p>
          <a:p>
            <a:r>
              <a:rPr lang="en-US" dirty="0" smtClean="0"/>
              <a:t>Christ IN believers</a:t>
            </a:r>
          </a:p>
          <a:p>
            <a:r>
              <a:rPr lang="en-US" dirty="0" smtClean="0"/>
              <a:t>Jewish and Gentile believers IN the same body</a:t>
            </a:r>
          </a:p>
          <a:p>
            <a:r>
              <a:rPr lang="en-US" b="1" dirty="0" smtClean="0"/>
              <a:t>Ephesians chapters 1 - 3</a:t>
            </a:r>
          </a:p>
          <a:p>
            <a:r>
              <a:rPr lang="en-US" dirty="0" smtClean="0"/>
              <a:t>Body: The Church with Christ as the head</a:t>
            </a:r>
          </a:p>
          <a:p>
            <a:r>
              <a:rPr lang="en-US" dirty="0" smtClean="0"/>
              <a:t>Jew and Gentiles reconciled in one body – church</a:t>
            </a:r>
          </a:p>
          <a:p>
            <a:r>
              <a:rPr lang="en-US" dirty="0" smtClean="0"/>
              <a:t>God’s manifold wisdom made known to the rulers and authorities in heavenly places through the church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3:7-13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God’s grace given to Paul</a:t>
            </a:r>
          </a:p>
          <a:p>
            <a:r>
              <a:rPr lang="en-US" dirty="0" smtClean="0"/>
              <a:t>Paul: a minister of this gospel</a:t>
            </a:r>
          </a:p>
          <a:p>
            <a:r>
              <a:rPr lang="en-US" dirty="0" smtClean="0"/>
              <a:t>A preacher to the Gentiles of the unfathomable riches of Christ</a:t>
            </a:r>
          </a:p>
          <a:p>
            <a:r>
              <a:rPr lang="en-US" dirty="0" smtClean="0"/>
              <a:t>He was to bring to light the hidden mystery</a:t>
            </a:r>
          </a:p>
          <a:p>
            <a:r>
              <a:rPr lang="en-US" dirty="0" smtClean="0"/>
              <a:t>So that the manifold wisdom of God could now be known through the church</a:t>
            </a:r>
          </a:p>
          <a:p>
            <a:r>
              <a:rPr lang="en-US" dirty="0" smtClean="0"/>
              <a:t>God’s eternal purpose: bold and confident access to the Father through faith in Jesus Christ</a:t>
            </a:r>
          </a:p>
          <a:p>
            <a:r>
              <a:rPr lang="en-US" dirty="0" smtClean="0"/>
              <a:t>Jew and Gentile alike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3:10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“Wisdom of God might now be made known through the church TO the rulers and the authorities in the heavenly places”</a:t>
            </a:r>
          </a:p>
          <a:p>
            <a:r>
              <a:rPr lang="en-US" dirty="0" smtClean="0"/>
              <a:t>Who is in the heavenly places? Angels: both good and bad</a:t>
            </a:r>
          </a:p>
          <a:p>
            <a:r>
              <a:rPr lang="en-US" dirty="0" smtClean="0"/>
              <a:t>“God is educating the angels by means of the church”  Warren </a:t>
            </a:r>
            <a:r>
              <a:rPr lang="en-US" dirty="0" err="1" smtClean="0"/>
              <a:t>Wiersbe</a:t>
            </a:r>
            <a:endParaRPr lang="en-US" dirty="0" smtClean="0"/>
          </a:p>
          <a:p>
            <a:r>
              <a:rPr lang="en-US" dirty="0" smtClean="0"/>
              <a:t>I Pet. 1:10-12 ….things into which angels long to look. The angels were curious about God’s plan of salvation</a:t>
            </a:r>
          </a:p>
          <a:p>
            <a:r>
              <a:rPr lang="en-US" dirty="0" smtClean="0"/>
              <a:t>I Cor. 4:9 ….we have become a spectacle to the world, both to angels and to men. Angels watch!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3:14-21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Paul’s Prayer</a:t>
            </a:r>
          </a:p>
          <a:p>
            <a:r>
              <a:rPr lang="en-US" dirty="0" smtClean="0"/>
              <a:t>Confident access: Paul bows before the Father</a:t>
            </a:r>
          </a:p>
          <a:p>
            <a:r>
              <a:rPr lang="en-US" dirty="0" smtClean="0"/>
              <a:t>The Father  is the origin of families</a:t>
            </a:r>
          </a:p>
          <a:p>
            <a:r>
              <a:rPr lang="en-US" dirty="0" smtClean="0"/>
              <a:t>Prays that they be strengthened with power</a:t>
            </a:r>
          </a:p>
          <a:p>
            <a:r>
              <a:rPr lang="en-US" dirty="0" smtClean="0"/>
              <a:t>Eph. 1:19 There is surpassing greatness of </a:t>
            </a:r>
            <a:r>
              <a:rPr lang="en-US" b="1" dirty="0" smtClean="0"/>
              <a:t>His</a:t>
            </a:r>
            <a:r>
              <a:rPr lang="en-US" dirty="0" smtClean="0"/>
              <a:t> power toward </a:t>
            </a:r>
            <a:r>
              <a:rPr lang="en-US" b="1" dirty="0" smtClean="0"/>
              <a:t>believers</a:t>
            </a:r>
          </a:p>
          <a:p>
            <a:r>
              <a:rPr lang="en-US" dirty="0" smtClean="0"/>
              <a:t>Eph. 3:20 His power works within 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Christ’s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to be rooted and grounded in His love</a:t>
            </a:r>
          </a:p>
          <a:p>
            <a:r>
              <a:rPr lang="en-US" dirty="0" smtClean="0"/>
              <a:t>Paul wants us to comprehend what is:</a:t>
            </a:r>
          </a:p>
          <a:p>
            <a:r>
              <a:rPr lang="en-US" dirty="0" smtClean="0"/>
              <a:t>The Breadth</a:t>
            </a:r>
          </a:p>
          <a:p>
            <a:r>
              <a:rPr lang="en-US" dirty="0" smtClean="0"/>
              <a:t>Length</a:t>
            </a:r>
          </a:p>
          <a:p>
            <a:r>
              <a:rPr lang="en-US" dirty="0" smtClean="0"/>
              <a:t>Height</a:t>
            </a:r>
          </a:p>
          <a:p>
            <a:r>
              <a:rPr lang="en-US" dirty="0" smtClean="0"/>
              <a:t>Depth</a:t>
            </a:r>
          </a:p>
          <a:p>
            <a:r>
              <a:rPr lang="en-US" dirty="0" smtClean="0"/>
              <a:t>Surpassing knowledge of His love</a:t>
            </a:r>
          </a:p>
          <a:p>
            <a:r>
              <a:rPr lang="en-US" dirty="0" smtClean="0"/>
              <a:t>So we are filled up!!!</a:t>
            </a:r>
          </a:p>
          <a:p>
            <a:r>
              <a:rPr lang="en-US" dirty="0" smtClean="0"/>
              <a:t>Then: Christ dwells in our hearts</a:t>
            </a:r>
          </a:p>
          <a:p>
            <a:r>
              <a:rPr lang="en-US" dirty="0" smtClean="0"/>
              <a:t>Dwell: </a:t>
            </a:r>
            <a:r>
              <a:rPr lang="en-US" dirty="0" err="1" smtClean="0"/>
              <a:t>katoikeo</a:t>
            </a:r>
            <a:r>
              <a:rPr lang="en-US" dirty="0" smtClean="0"/>
              <a:t> – to settle down in a dwelling, to be exactly at home!! Christ: exactly at home in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_feas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harvest pics for power point</Template>
  <TotalTime>59</TotalTime>
  <Words>376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the_feast</vt:lpstr>
      <vt:lpstr>Ephesians</vt:lpstr>
      <vt:lpstr>Ephesians 3:1-6</vt:lpstr>
      <vt:lpstr>The Mystery</vt:lpstr>
      <vt:lpstr>Ephesians 3:7-13</vt:lpstr>
      <vt:lpstr>Ephesians 3:10</vt:lpstr>
      <vt:lpstr>Ephesians 3:14-21</vt:lpstr>
      <vt:lpstr>Christ’s Love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Ephesians</dc:title>
  <dc:creator>Jenny</dc:creator>
  <cp:lastModifiedBy>Jenny</cp:lastModifiedBy>
  <cp:revision>15</cp:revision>
  <dcterms:created xsi:type="dcterms:W3CDTF">2014-10-08T18:46:37Z</dcterms:created>
  <dcterms:modified xsi:type="dcterms:W3CDTF">2014-10-08T19:46:19Z</dcterms:modified>
</cp:coreProperties>
</file>