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A7E5972-A4AE-48F6-A9AD-24FAD3BE48C1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CBFE33C-54A4-4B80-90EA-55C32FF56E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E5972-A4AE-48F6-A9AD-24FAD3BE48C1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FE33C-54A4-4B80-90EA-55C32FF56E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E5972-A4AE-48F6-A9AD-24FAD3BE48C1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FE33C-54A4-4B80-90EA-55C32FF56E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E5972-A4AE-48F6-A9AD-24FAD3BE48C1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FE33C-54A4-4B80-90EA-55C32FF56E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E5972-A4AE-48F6-A9AD-24FAD3BE48C1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FE33C-54A4-4B80-90EA-55C32FF56E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E5972-A4AE-48F6-A9AD-24FAD3BE48C1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FE33C-54A4-4B80-90EA-55C32FF56E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E5972-A4AE-48F6-A9AD-24FAD3BE48C1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FE33C-54A4-4B80-90EA-55C32FF56E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E5972-A4AE-48F6-A9AD-24FAD3BE48C1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FE33C-54A4-4B80-90EA-55C32FF56E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E5972-A4AE-48F6-A9AD-24FAD3BE48C1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FE33C-54A4-4B80-90EA-55C32FF56E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E5972-A4AE-48F6-A9AD-24FAD3BE48C1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FE33C-54A4-4B80-90EA-55C32FF56E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E5972-A4AE-48F6-A9AD-24FAD3BE48C1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FE33C-54A4-4B80-90EA-55C32FF56E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E5972-A4AE-48F6-A9AD-24FAD3BE48C1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FE33C-54A4-4B80-90EA-55C32FF56E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A7E5972-A4AE-48F6-A9AD-24FAD3BE48C1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BFE33C-54A4-4B80-90EA-55C32FF56E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Ephesians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Cornerstone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Akrogoniaiou</a:t>
            </a:r>
            <a:r>
              <a:rPr lang="en-US" dirty="0" smtClean="0"/>
              <a:t>: placed at the extreme corner.</a:t>
            </a:r>
          </a:p>
          <a:p>
            <a:r>
              <a:rPr lang="en-US" dirty="0" smtClean="0"/>
              <a:t>Webster: a stone that forms the base of the corner of a building </a:t>
            </a:r>
            <a:r>
              <a:rPr lang="en-US" b="1" u="sng" dirty="0" smtClean="0"/>
              <a:t>joining two walls</a:t>
            </a:r>
            <a:r>
              <a:rPr lang="en-US" dirty="0" smtClean="0"/>
              <a:t>. Important because all other stones will be set in reference to this stone.</a:t>
            </a:r>
          </a:p>
          <a:p>
            <a:r>
              <a:rPr lang="en-US" dirty="0" smtClean="0"/>
              <a:t>Is. 28:16 God laid in Zion a precious cornerstone</a:t>
            </a:r>
          </a:p>
          <a:p>
            <a:r>
              <a:rPr lang="en-US" dirty="0" smtClean="0"/>
              <a:t>Romans 9  Whoever believes in Him is not put to shame</a:t>
            </a:r>
          </a:p>
          <a:p>
            <a:r>
              <a:rPr lang="en-US" dirty="0" smtClean="0"/>
              <a:t>I Pet. 2  Jesus: a living stone, rejected</a:t>
            </a:r>
          </a:p>
          <a:p>
            <a:r>
              <a:rPr lang="en-US" dirty="0" smtClean="0"/>
              <a:t>We are now living stones</a:t>
            </a:r>
            <a:r>
              <a:rPr lang="en-US" smtClean="0"/>
              <a:t>, a chosen race, </a:t>
            </a:r>
            <a:r>
              <a:rPr lang="en-US" dirty="0" smtClean="0"/>
              <a:t>a </a:t>
            </a:r>
            <a:r>
              <a:rPr lang="en-US" smtClean="0"/>
              <a:t>royal priesthood, </a:t>
            </a:r>
            <a:r>
              <a:rPr lang="en-US" dirty="0" smtClean="0"/>
              <a:t>a holy nation. </a:t>
            </a:r>
          </a:p>
          <a:p>
            <a:r>
              <a:rPr lang="en-US" dirty="0" smtClean="0"/>
              <a:t>People for God’s own possession called out of darkness into glorious light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have I been called out of darkness?</a:t>
            </a:r>
          </a:p>
          <a:p>
            <a:pPr>
              <a:buNone/>
            </a:pPr>
            <a:r>
              <a:rPr lang="en-US" dirty="0" smtClean="0"/>
              <a:t>To proclaim God’s excellencies</a:t>
            </a:r>
          </a:p>
          <a:p>
            <a:pPr>
              <a:buNone/>
            </a:pPr>
            <a:r>
              <a:rPr lang="en-US" dirty="0" smtClean="0"/>
              <a:t>To be an ambassador of Christ</a:t>
            </a:r>
          </a:p>
          <a:p>
            <a:pPr>
              <a:buNone/>
            </a:pPr>
            <a:r>
              <a:rPr lang="en-US" dirty="0" smtClean="0"/>
              <a:t>To carry on the ministry of reconciliation</a:t>
            </a:r>
          </a:p>
          <a:p>
            <a:pPr>
              <a:buNone/>
            </a:pPr>
            <a:r>
              <a:rPr lang="en-US" dirty="0" smtClean="0"/>
              <a:t>To walk in a manner worthy of the gospel</a:t>
            </a:r>
          </a:p>
          <a:p>
            <a:pPr>
              <a:buNone/>
            </a:pPr>
            <a:r>
              <a:rPr lang="en-US" dirty="0" smtClean="0"/>
              <a:t>To be a priest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of your former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Walked by the prince of the power of the air</a:t>
            </a:r>
          </a:p>
          <a:p>
            <a:r>
              <a:rPr lang="en-US" dirty="0" smtClean="0"/>
              <a:t>Walked in the lusts of the flesh</a:t>
            </a:r>
          </a:p>
          <a:p>
            <a:r>
              <a:rPr lang="en-US" dirty="0" smtClean="0"/>
              <a:t>Sons of disobedience</a:t>
            </a:r>
          </a:p>
          <a:p>
            <a:r>
              <a:rPr lang="en-US" dirty="0" smtClean="0"/>
              <a:t>Children of wrath</a:t>
            </a:r>
          </a:p>
          <a:p>
            <a:pPr>
              <a:buNone/>
            </a:pPr>
            <a:r>
              <a:rPr lang="en-US" dirty="0" smtClean="0"/>
              <a:t>        BUT NOW:</a:t>
            </a:r>
          </a:p>
          <a:p>
            <a:r>
              <a:rPr lang="en-US" dirty="0" smtClean="0"/>
              <a:t>Saved by God’s grace, mercy and love</a:t>
            </a:r>
          </a:p>
          <a:p>
            <a:r>
              <a:rPr lang="en-US" dirty="0" smtClean="0"/>
              <a:t>Made alive</a:t>
            </a:r>
          </a:p>
          <a:p>
            <a:r>
              <a:rPr lang="en-US" dirty="0" smtClean="0"/>
              <a:t>Seated in the heavenly places with Christ</a:t>
            </a:r>
          </a:p>
          <a:p>
            <a:r>
              <a:rPr lang="en-US" dirty="0" smtClean="0"/>
              <a:t>Created to walk in good works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2:11-22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Recipients:  Gentile believers</a:t>
            </a:r>
          </a:p>
          <a:p>
            <a:r>
              <a:rPr lang="en-US" dirty="0" smtClean="0"/>
              <a:t>Why did Paul write? </a:t>
            </a:r>
          </a:p>
          <a:p>
            <a:r>
              <a:rPr lang="en-US" dirty="0" smtClean="0"/>
              <a:t>To explain the mystery of Jew and Gentile in one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Abrahamic</a:t>
            </a:r>
            <a:r>
              <a:rPr lang="en-US" dirty="0" smtClean="0"/>
              <a:t>:</a:t>
            </a:r>
          </a:p>
          <a:p>
            <a:r>
              <a:rPr lang="en-US" dirty="0" smtClean="0"/>
              <a:t>Gen. 12:1-3 God Promised…</a:t>
            </a:r>
          </a:p>
          <a:p>
            <a:r>
              <a:rPr lang="en-US" dirty="0" smtClean="0"/>
              <a:t>To bless Abram</a:t>
            </a:r>
          </a:p>
          <a:p>
            <a:r>
              <a:rPr lang="en-US" dirty="0" smtClean="0"/>
              <a:t>Make his name great</a:t>
            </a:r>
          </a:p>
          <a:p>
            <a:r>
              <a:rPr lang="en-US" dirty="0" smtClean="0"/>
              <a:t>Bless those who blessed Abram</a:t>
            </a:r>
          </a:p>
          <a:p>
            <a:r>
              <a:rPr lang="en-US" dirty="0" smtClean="0"/>
              <a:t>Curse those who cursed Abram</a:t>
            </a:r>
          </a:p>
          <a:p>
            <a:r>
              <a:rPr lang="en-US" dirty="0" smtClean="0"/>
              <a:t>In Abram ALL families of the earth would be blessed</a:t>
            </a:r>
          </a:p>
          <a:p>
            <a:r>
              <a:rPr lang="en-US" dirty="0" smtClean="0"/>
              <a:t>Gen. 15:1-18 God Promised….</a:t>
            </a:r>
          </a:p>
          <a:p>
            <a:r>
              <a:rPr lang="en-US" dirty="0" smtClean="0"/>
              <a:t>A son from his own body</a:t>
            </a:r>
          </a:p>
          <a:p>
            <a:r>
              <a:rPr lang="en-US" dirty="0" smtClean="0"/>
              <a:t>God preached the gospel and Abram believed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Covenant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Gen. 17:1-14  This covenant is everlasting</a:t>
            </a:r>
          </a:p>
          <a:p>
            <a:r>
              <a:rPr lang="en-US" dirty="0" smtClean="0"/>
              <a:t>Circumcision was the sign</a:t>
            </a:r>
          </a:p>
          <a:p>
            <a:pPr>
              <a:buNone/>
            </a:pPr>
            <a:r>
              <a:rPr lang="en-US" b="1" dirty="0" smtClean="0"/>
              <a:t>Fulfillment of the Covenant:</a:t>
            </a:r>
          </a:p>
          <a:p>
            <a:r>
              <a:rPr lang="en-US" dirty="0" smtClean="0"/>
              <a:t>Jer. 31   He will be their God, they will be His people</a:t>
            </a:r>
          </a:p>
          <a:p>
            <a:r>
              <a:rPr lang="en-US" dirty="0" smtClean="0"/>
              <a:t>Write His law ON their hearts</a:t>
            </a:r>
          </a:p>
          <a:p>
            <a:r>
              <a:rPr lang="en-US" dirty="0" smtClean="0"/>
              <a:t>Forgiveness of sin</a:t>
            </a:r>
          </a:p>
          <a:p>
            <a:r>
              <a:rPr lang="en-US" dirty="0" smtClean="0"/>
              <a:t>New Heart and a New Spirit within</a:t>
            </a:r>
          </a:p>
          <a:p>
            <a:r>
              <a:rPr lang="en-US" dirty="0" smtClean="0"/>
              <a:t>Eph. 1  Gentile believers sealed with the “promised” Holy Spirit</a:t>
            </a:r>
          </a:p>
          <a:p>
            <a:r>
              <a:rPr lang="en-US" dirty="0" smtClean="0"/>
              <a:t>Both Jew and Gentile now have access to the Father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Heb. 10  Jesus’ body was the fulfillment of the New Covenant</a:t>
            </a:r>
          </a:p>
          <a:p>
            <a:r>
              <a:rPr lang="en-US" dirty="0" smtClean="0"/>
              <a:t>Luke 22   His blood was the blood of the covenant</a:t>
            </a:r>
          </a:p>
          <a:p>
            <a:pPr>
              <a:buNone/>
            </a:pPr>
            <a:r>
              <a:rPr lang="en-US" b="1" dirty="0" smtClean="0"/>
              <a:t>Davidic Covenant</a:t>
            </a:r>
          </a:p>
          <a:p>
            <a:r>
              <a:rPr lang="en-US" dirty="0" smtClean="0"/>
              <a:t>2 Sam. God promised David a house, family line, and a kingdom forever</a:t>
            </a:r>
          </a:p>
          <a:p>
            <a:r>
              <a:rPr lang="en-US" dirty="0" smtClean="0"/>
              <a:t>Romans and Revelation:  Jesus was descended from David’s line. King of Kings and Lord of lords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Jesus’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Eph. 2  It brought the Gentile believers near</a:t>
            </a:r>
          </a:p>
          <a:p>
            <a:r>
              <a:rPr lang="en-US" dirty="0" smtClean="0"/>
              <a:t>Prince of peace broke the dividing wall </a:t>
            </a:r>
          </a:p>
          <a:p>
            <a:r>
              <a:rPr lang="en-US" dirty="0" smtClean="0"/>
              <a:t>Abolished the enmity between Jew and Gentile</a:t>
            </a:r>
          </a:p>
          <a:p>
            <a:r>
              <a:rPr lang="en-US" dirty="0" smtClean="0"/>
              <a:t>Abolish:  </a:t>
            </a:r>
            <a:r>
              <a:rPr lang="en-US" dirty="0" err="1" smtClean="0"/>
              <a:t>katargesas</a:t>
            </a:r>
            <a:r>
              <a:rPr lang="en-US" dirty="0" smtClean="0"/>
              <a:t>: to render inoperative, make of no effect, sever, make invalid, deprive of force or authority</a:t>
            </a:r>
          </a:p>
          <a:p>
            <a:r>
              <a:rPr lang="en-US" dirty="0" smtClean="0"/>
              <a:t>Enmity: </a:t>
            </a:r>
            <a:r>
              <a:rPr lang="en-US" dirty="0" err="1" smtClean="0"/>
              <a:t>echthran</a:t>
            </a:r>
            <a:r>
              <a:rPr lang="en-US" dirty="0" smtClean="0"/>
              <a:t>:  enemies, hostile, hostility</a:t>
            </a:r>
          </a:p>
          <a:p>
            <a:r>
              <a:rPr lang="en-US" dirty="0" smtClean="0"/>
              <a:t>He made the two one new man</a:t>
            </a:r>
          </a:p>
          <a:p>
            <a:r>
              <a:rPr lang="en-US" dirty="0" smtClean="0"/>
              <a:t>New: </a:t>
            </a:r>
            <a:r>
              <a:rPr lang="en-US" dirty="0" err="1" smtClean="0"/>
              <a:t>kainon</a:t>
            </a:r>
            <a:r>
              <a:rPr lang="en-US" dirty="0" smtClean="0"/>
              <a:t> – new in quality, not found exactly like this before, fresh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Reconciliation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Apokatallaxe</a:t>
            </a:r>
            <a:r>
              <a:rPr lang="en-US" dirty="0" smtClean="0"/>
              <a:t>: change from one state of feeling to another. To set up a relationship of peace not existing before; the restoration of a relationship of peace which has been disturbed</a:t>
            </a:r>
          </a:p>
          <a:p>
            <a:r>
              <a:rPr lang="en-US" dirty="0" smtClean="0"/>
              <a:t>Romans     People and God were reconciled</a:t>
            </a:r>
          </a:p>
          <a:p>
            <a:r>
              <a:rPr lang="en-US" dirty="0" smtClean="0"/>
              <a:t>Colossians  Jesus reconciled ME to be presented holy and blameless and beyond reproach</a:t>
            </a:r>
          </a:p>
          <a:p>
            <a:r>
              <a:rPr lang="en-US" dirty="0" smtClean="0"/>
              <a:t>2 Cor.  Believers are given the ministry of reconciliation – leading others to have peace with God and giving the gospel to the lost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Ephesians 2    Gentile believers are :</a:t>
            </a:r>
          </a:p>
          <a:p>
            <a:r>
              <a:rPr lang="en-US" dirty="0" smtClean="0"/>
              <a:t>No longer strangers and aliens</a:t>
            </a:r>
          </a:p>
          <a:p>
            <a:r>
              <a:rPr lang="en-US" dirty="0" smtClean="0"/>
              <a:t>Fellow citizens with the Jewish saints</a:t>
            </a:r>
          </a:p>
          <a:p>
            <a:r>
              <a:rPr lang="en-US" dirty="0" smtClean="0"/>
              <a:t>God’s household</a:t>
            </a:r>
          </a:p>
          <a:p>
            <a:r>
              <a:rPr lang="en-US" dirty="0" smtClean="0"/>
              <a:t>Foundation made up of apostles and prophets</a:t>
            </a:r>
          </a:p>
          <a:p>
            <a:r>
              <a:rPr lang="en-US" dirty="0" smtClean="0"/>
              <a:t>Whole house is living stones, being built together into a temple, a dwelling place of God</a:t>
            </a:r>
          </a:p>
          <a:p>
            <a:r>
              <a:rPr lang="en-US" dirty="0" smtClean="0"/>
              <a:t>God’s house is built on Jesus, the cornerstone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_feas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harvest pics for power point</Template>
  <TotalTime>44</TotalTime>
  <Words>622</Words>
  <Application>Microsoft Office PowerPoint</Application>
  <PresentationFormat>On-screen Show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the_feast</vt:lpstr>
      <vt:lpstr>Ephesians</vt:lpstr>
      <vt:lpstr>Contrast of your former life</vt:lpstr>
      <vt:lpstr>Ephesians 2:11-22</vt:lpstr>
      <vt:lpstr>Covenant</vt:lpstr>
      <vt:lpstr> Covenant</vt:lpstr>
      <vt:lpstr>Covenant</vt:lpstr>
      <vt:lpstr>Jesus’ blood</vt:lpstr>
      <vt:lpstr>Reconciliation</vt:lpstr>
      <vt:lpstr>The Building</vt:lpstr>
      <vt:lpstr>Cornerstone</vt:lpstr>
      <vt:lpstr>Application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Ephesians</dc:title>
  <dc:creator>Jenny</dc:creator>
  <cp:lastModifiedBy>Jenny</cp:lastModifiedBy>
  <cp:revision>17</cp:revision>
  <dcterms:created xsi:type="dcterms:W3CDTF">2014-10-01T17:21:41Z</dcterms:created>
  <dcterms:modified xsi:type="dcterms:W3CDTF">2014-10-01T18:05:50Z</dcterms:modified>
</cp:coreProperties>
</file>