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4204AB-8FB3-42D9-8CE6-19EE660448F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85469C-0573-44D3-9BDB-659492AB71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Ephesians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Right conduct is NEVER the product of wrong knowledge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1:15-23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Paul’s prayer:  “For this reason”</a:t>
            </a:r>
          </a:p>
          <a:p>
            <a:r>
              <a:rPr lang="en-US" dirty="0" smtClean="0"/>
              <a:t>Because of who they are in Christ</a:t>
            </a:r>
          </a:p>
          <a:p>
            <a:r>
              <a:rPr lang="en-US" dirty="0" smtClean="0"/>
              <a:t>God gives a spirit of wisdom</a:t>
            </a:r>
          </a:p>
          <a:p>
            <a:r>
              <a:rPr lang="en-US" dirty="0" smtClean="0"/>
              <a:t>And revelation</a:t>
            </a:r>
          </a:p>
          <a:p>
            <a:r>
              <a:rPr lang="en-US" dirty="0" smtClean="0"/>
              <a:t>In the knowledge of Him</a:t>
            </a:r>
          </a:p>
          <a:p>
            <a:r>
              <a:rPr lang="en-US" dirty="0" smtClean="0"/>
              <a:t>“Knowledge” – </a:t>
            </a:r>
            <a:r>
              <a:rPr lang="en-US" dirty="0" err="1" smtClean="0"/>
              <a:t>epignosis</a:t>
            </a:r>
            <a:r>
              <a:rPr lang="en-US" dirty="0" smtClean="0"/>
              <a:t>: to possess information, participation in the acquiring of knowledge, experiential knowledge, exact or full knowledge</a:t>
            </a:r>
          </a:p>
          <a:p>
            <a:r>
              <a:rPr lang="en-US" dirty="0" smtClean="0"/>
              <a:t>Knowledge of </a:t>
            </a:r>
            <a:r>
              <a:rPr lang="en-US" b="1" dirty="0" smtClean="0"/>
              <a:t>God </a:t>
            </a:r>
            <a:r>
              <a:rPr lang="en-US" dirty="0" smtClean="0"/>
              <a:t>by enlightening their hearts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did Paul want them to know?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hope of His calling</a:t>
            </a:r>
          </a:p>
          <a:p>
            <a:r>
              <a:rPr lang="en-US" dirty="0" smtClean="0"/>
              <a:t>Hope: </a:t>
            </a:r>
            <a:r>
              <a:rPr lang="en-US" dirty="0" err="1" smtClean="0"/>
              <a:t>elpis</a:t>
            </a:r>
            <a:r>
              <a:rPr lang="en-US" dirty="0" smtClean="0"/>
              <a:t> – expectation of what is </a:t>
            </a:r>
            <a:r>
              <a:rPr lang="en-US" b="1" dirty="0" smtClean="0"/>
              <a:t>sure</a:t>
            </a:r>
          </a:p>
          <a:p>
            <a:r>
              <a:rPr lang="en-US" dirty="0" smtClean="0"/>
              <a:t>The hope is in Christ</a:t>
            </a:r>
          </a:p>
          <a:p>
            <a:r>
              <a:rPr lang="en-US" dirty="0" smtClean="0"/>
              <a:t>Romans 8:28-30  Be conformed to Christ’s image</a:t>
            </a:r>
          </a:p>
          <a:p>
            <a:r>
              <a:rPr lang="en-US" dirty="0" smtClean="0"/>
              <a:t>Phil. 1:3-6  Completion of the good work begun</a:t>
            </a:r>
          </a:p>
          <a:p>
            <a:r>
              <a:rPr lang="en-US" dirty="0" smtClean="0"/>
              <a:t>Phil. 1:19-21 He did not want to be put to shame</a:t>
            </a:r>
          </a:p>
          <a:p>
            <a:r>
              <a:rPr lang="en-US" dirty="0" smtClean="0"/>
              <a:t>2 Tim. 1:9-12 They were saved and called for His purpose and grace</a:t>
            </a:r>
          </a:p>
          <a:p>
            <a:r>
              <a:rPr lang="en-US" dirty="0" smtClean="0"/>
              <a:t>1 Thess. 5:23-24 Be blameless at His coming</a:t>
            </a:r>
          </a:p>
          <a:p>
            <a:r>
              <a:rPr lang="en-US" dirty="0" smtClean="0"/>
              <a:t>Eph. 4:1,4  Walk in a manner worthy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yours because you are His?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riches of His grace</a:t>
            </a:r>
          </a:p>
          <a:p>
            <a:r>
              <a:rPr lang="en-US" b="1" dirty="0" smtClean="0"/>
              <a:t>The inheritance</a:t>
            </a:r>
          </a:p>
          <a:p>
            <a:r>
              <a:rPr lang="en-US" b="1" dirty="0" smtClean="0"/>
              <a:t>Holy Spirit IN you, </a:t>
            </a:r>
            <a:r>
              <a:rPr lang="en-US" dirty="0" smtClean="0"/>
              <a:t>the pledge of your inheritance</a:t>
            </a:r>
          </a:p>
          <a:p>
            <a:r>
              <a:rPr lang="en-US" dirty="0" smtClean="0"/>
              <a:t>Col. 1:9-12; 2:2-3  Filled in the knowledge of His will, in all spiritual knowledge and understanding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Surpassing greatness of His power in you</a:t>
            </a:r>
          </a:p>
          <a:p>
            <a:r>
              <a:rPr lang="en-US" dirty="0" smtClean="0"/>
              <a:t>The power that raised Jesus from the dead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Where did God’s power seat Jesus?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God’s right hand</a:t>
            </a:r>
          </a:p>
          <a:p>
            <a:r>
              <a:rPr lang="en-US" dirty="0" smtClean="0"/>
              <a:t>Far above rule</a:t>
            </a:r>
          </a:p>
          <a:p>
            <a:r>
              <a:rPr lang="en-US" dirty="0" smtClean="0"/>
              <a:t>Far above authority</a:t>
            </a:r>
          </a:p>
          <a:p>
            <a:r>
              <a:rPr lang="en-US" dirty="0" smtClean="0"/>
              <a:t>Far above Power</a:t>
            </a:r>
          </a:p>
          <a:p>
            <a:r>
              <a:rPr lang="en-US" dirty="0" smtClean="0"/>
              <a:t>Far above Dominion</a:t>
            </a:r>
          </a:p>
          <a:p>
            <a:r>
              <a:rPr lang="en-US" dirty="0" smtClean="0"/>
              <a:t>Far above every name in this age and the one to come</a:t>
            </a:r>
          </a:p>
          <a:p>
            <a:r>
              <a:rPr lang="en-US" dirty="0" smtClean="0"/>
              <a:t>So where are YOU seated?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2:1-10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Former life:</a:t>
            </a:r>
          </a:p>
          <a:p>
            <a:r>
              <a:rPr lang="en-US" dirty="0" smtClean="0"/>
              <a:t>Dead in trespasses and sins</a:t>
            </a:r>
          </a:p>
          <a:p>
            <a:r>
              <a:rPr lang="en-US" dirty="0" smtClean="0"/>
              <a:t>Walked in sins</a:t>
            </a:r>
          </a:p>
          <a:p>
            <a:r>
              <a:rPr lang="en-US" dirty="0" smtClean="0"/>
              <a:t>Followed the world’s course</a:t>
            </a:r>
          </a:p>
          <a:p>
            <a:r>
              <a:rPr lang="en-US" dirty="0" smtClean="0"/>
              <a:t>Followed the prince of the power of the air</a:t>
            </a:r>
          </a:p>
          <a:p>
            <a:r>
              <a:rPr lang="en-US" dirty="0" smtClean="0"/>
              <a:t>Sons of disobedience</a:t>
            </a:r>
          </a:p>
          <a:p>
            <a:r>
              <a:rPr lang="en-US" dirty="0" smtClean="0"/>
              <a:t>Lived in passions of flesh and mind</a:t>
            </a:r>
          </a:p>
          <a:p>
            <a:r>
              <a:rPr lang="en-US" dirty="0" smtClean="0"/>
              <a:t>Children of wrath…..as the 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2:1-10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BUT GOD</a:t>
            </a:r>
          </a:p>
          <a:p>
            <a:r>
              <a:rPr lang="en-US" dirty="0" smtClean="0"/>
              <a:t>Rich in mercy</a:t>
            </a:r>
          </a:p>
          <a:p>
            <a:r>
              <a:rPr lang="en-US" dirty="0" smtClean="0"/>
              <a:t>Loved us with a great love</a:t>
            </a:r>
          </a:p>
          <a:p>
            <a:r>
              <a:rPr lang="en-US" dirty="0" smtClean="0"/>
              <a:t>Made us alive together with Christ</a:t>
            </a:r>
          </a:p>
          <a:p>
            <a:r>
              <a:rPr lang="en-US" dirty="0" smtClean="0"/>
              <a:t>Saved us by grace through faith</a:t>
            </a:r>
          </a:p>
          <a:p>
            <a:r>
              <a:rPr lang="en-US" dirty="0" smtClean="0"/>
              <a:t>Raised us up with Him</a:t>
            </a:r>
          </a:p>
          <a:p>
            <a:r>
              <a:rPr lang="en-US" dirty="0" smtClean="0"/>
              <a:t>Seated us with Him in the heavenly places</a:t>
            </a:r>
          </a:p>
          <a:p>
            <a:r>
              <a:rPr lang="en-US" dirty="0" smtClean="0"/>
              <a:t>Faith: </a:t>
            </a:r>
            <a:r>
              <a:rPr lang="en-US" dirty="0" err="1" smtClean="0"/>
              <a:t>pistis</a:t>
            </a:r>
            <a:r>
              <a:rPr lang="en-US" dirty="0" smtClean="0"/>
              <a:t> – conviction, belief in the truth, firm conviction, personal surrender</a:t>
            </a:r>
          </a:p>
          <a:p>
            <a:r>
              <a:rPr lang="en-US" dirty="0" smtClean="0"/>
              <a:t>Believe: </a:t>
            </a:r>
            <a:r>
              <a:rPr lang="en-US" dirty="0" err="1" smtClean="0"/>
              <a:t>pisteuo</a:t>
            </a:r>
            <a:r>
              <a:rPr lang="en-US" dirty="0" smtClean="0"/>
              <a:t> – to place confidence in, to trust, to be firmly persuaded, to believe with the idea of hope and certain expectation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1:1, 14-17  Jesus: full of grace and truth</a:t>
            </a:r>
          </a:p>
          <a:p>
            <a:r>
              <a:rPr lang="en-US" dirty="0" smtClean="0"/>
              <a:t>Acts 15:6-11; 20:24  Jew and Gentile saved</a:t>
            </a:r>
          </a:p>
          <a:p>
            <a:r>
              <a:rPr lang="en-US" dirty="0" smtClean="0"/>
              <a:t>Gospel of the grace of God</a:t>
            </a:r>
          </a:p>
          <a:p>
            <a:r>
              <a:rPr lang="en-US" dirty="0" smtClean="0"/>
              <a:t>Romans 3:19-26  Justified by His grace</a:t>
            </a:r>
          </a:p>
          <a:p>
            <a:r>
              <a:rPr lang="en-US" dirty="0" smtClean="0"/>
              <a:t>Titus 3:1-8 We become heirs</a:t>
            </a:r>
          </a:p>
          <a:p>
            <a:pPr>
              <a:buNone/>
            </a:pPr>
            <a:r>
              <a:rPr lang="en-US" b="1" u="sng" dirty="0" smtClean="0"/>
              <a:t>Satan/Devil</a:t>
            </a:r>
          </a:p>
          <a:p>
            <a:r>
              <a:rPr lang="en-US" dirty="0" smtClean="0"/>
              <a:t>Eph. 2:2 Prince of the power of the air</a:t>
            </a:r>
          </a:p>
          <a:p>
            <a:r>
              <a:rPr lang="en-US" dirty="0" smtClean="0"/>
              <a:t>I John 5:19 Evil one, whole world in his power</a:t>
            </a:r>
          </a:p>
          <a:p>
            <a:r>
              <a:rPr lang="en-US" dirty="0" smtClean="0"/>
              <a:t>John 8:44; Rev. 12:7-9; 20:2  Father of lies</a:t>
            </a:r>
          </a:p>
          <a:p>
            <a:r>
              <a:rPr lang="en-US" dirty="0" smtClean="0"/>
              <a:t>A murderer </a:t>
            </a:r>
          </a:p>
          <a:p>
            <a:r>
              <a:rPr lang="en-US" dirty="0" smtClean="0"/>
              <a:t>Serpent of old, deceiver of the whole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God/ Jesus and Satan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Col. 1:13-14  Man was under the domain of darkness</a:t>
            </a:r>
          </a:p>
          <a:p>
            <a:r>
              <a:rPr lang="en-US" dirty="0" smtClean="0"/>
              <a:t>Matt. 12:22-28 Satan is ruler of demons/his kingdom</a:t>
            </a:r>
          </a:p>
          <a:p>
            <a:r>
              <a:rPr lang="en-US" dirty="0" smtClean="0"/>
              <a:t>Heb. 2:14-15 Jesus’ death rendered Satan powerless</a:t>
            </a:r>
          </a:p>
          <a:p>
            <a:r>
              <a:rPr lang="en-US" dirty="0" smtClean="0"/>
              <a:t>John 12:30-33  He will be cast out at the judgment</a:t>
            </a:r>
          </a:p>
          <a:p>
            <a:r>
              <a:rPr lang="en-US" dirty="0" smtClean="0"/>
              <a:t>Those who are saved by God’s grace are no longer under the devil’s control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35</TotalTime>
  <Words>523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the_feast</vt:lpstr>
      <vt:lpstr>Ephesians</vt:lpstr>
      <vt:lpstr>Ephesians 1:15-23</vt:lpstr>
      <vt:lpstr>What did Paul want them to know?</vt:lpstr>
      <vt:lpstr>What is yours because you are His?</vt:lpstr>
      <vt:lpstr>Where did God’s power seat Jesus?</vt:lpstr>
      <vt:lpstr>Ephesians 2:1-10</vt:lpstr>
      <vt:lpstr>Ephesians 2:1-10</vt:lpstr>
      <vt:lpstr>Grace</vt:lpstr>
      <vt:lpstr>God/ Jesus and Satan</vt:lpstr>
      <vt:lpstr>PONDER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</dc:title>
  <dc:creator>Jenny</dc:creator>
  <cp:lastModifiedBy>Jenny</cp:lastModifiedBy>
  <cp:revision>17</cp:revision>
  <dcterms:created xsi:type="dcterms:W3CDTF">2014-09-24T16:24:43Z</dcterms:created>
  <dcterms:modified xsi:type="dcterms:W3CDTF">2014-09-24T17:00:23Z</dcterms:modified>
</cp:coreProperties>
</file>