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0C69A4-07AB-443C-A4C5-26EEA514AEE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38744E-1026-421E-8B4A-959916173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who you are and WHOSE you are</a:t>
            </a:r>
          </a:p>
          <a:p>
            <a:r>
              <a:rPr lang="en-US" dirty="0" smtClean="0"/>
              <a:t>Live like you have a seal on your body that all can see</a:t>
            </a:r>
          </a:p>
          <a:p>
            <a:r>
              <a:rPr lang="en-US" dirty="0" smtClean="0"/>
              <a:t>How can death ever have victory when we will be immortal?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1:1-14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Grace: God’s </a:t>
            </a:r>
            <a:r>
              <a:rPr lang="en-US" dirty="0" smtClean="0"/>
              <a:t>unmerited/undeserved </a:t>
            </a:r>
            <a:r>
              <a:rPr lang="en-US" dirty="0" smtClean="0"/>
              <a:t>favor</a:t>
            </a:r>
          </a:p>
          <a:p>
            <a:r>
              <a:rPr lang="en-US" dirty="0" smtClean="0"/>
              <a:t>Grace and peace to you   vs. 2</a:t>
            </a:r>
          </a:p>
          <a:p>
            <a:r>
              <a:rPr lang="en-US" dirty="0" smtClean="0"/>
              <a:t>Glory  of His grace freely bestowed/blessed vs. 6</a:t>
            </a:r>
          </a:p>
          <a:p>
            <a:r>
              <a:rPr lang="en-US" dirty="0" smtClean="0"/>
              <a:t>Riches of his grace lavished on men  vs. 7-8</a:t>
            </a:r>
          </a:p>
          <a:p>
            <a:r>
              <a:rPr lang="en-US" dirty="0" smtClean="0"/>
              <a:t>2 Timothy 1:9  God saved and called us according to His own purpose and grace</a:t>
            </a:r>
          </a:p>
          <a:p>
            <a:r>
              <a:rPr lang="en-US" dirty="0" smtClean="0"/>
              <a:t>Eph. 2:8-9 For by grace you have been saved</a:t>
            </a:r>
          </a:p>
          <a:p>
            <a:r>
              <a:rPr lang="en-US" dirty="0" smtClean="0"/>
              <a:t>Blessings:   Every spiritual blessing</a:t>
            </a:r>
          </a:p>
          <a:p>
            <a:pPr>
              <a:buNone/>
            </a:pPr>
            <a:r>
              <a:rPr lang="en-US" dirty="0" smtClean="0"/>
              <a:t>                        In the heavenly places</a:t>
            </a:r>
          </a:p>
          <a:p>
            <a:pPr>
              <a:buNone/>
            </a:pPr>
            <a:r>
              <a:rPr lang="en-US" dirty="0" smtClean="0"/>
              <a:t>                        In Christ</a:t>
            </a:r>
          </a:p>
          <a:p>
            <a:r>
              <a:rPr lang="en-US" dirty="0" smtClean="0"/>
              <a:t>These blessings are part of His grace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“Chosen” : </a:t>
            </a:r>
            <a:r>
              <a:rPr lang="en-US" dirty="0" err="1" smtClean="0"/>
              <a:t>eklegomai</a:t>
            </a:r>
            <a:r>
              <a:rPr lang="en-US" dirty="0" smtClean="0"/>
              <a:t>, </a:t>
            </a:r>
            <a:r>
              <a:rPr lang="en-US" dirty="0" err="1" smtClean="0"/>
              <a:t>eklego</a:t>
            </a:r>
            <a:r>
              <a:rPr lang="en-US" dirty="0" smtClean="0"/>
              <a:t> – to choose, select, choose for oneself, NOT necessarily implying rejection of what is not chosen, but giving favor to the chosen subject, keeping in view a relationship to be established between the one choosing and the object chosen.</a:t>
            </a:r>
          </a:p>
          <a:p>
            <a:r>
              <a:rPr lang="en-US" dirty="0" smtClean="0"/>
              <a:t>In the NT it is only found in the middle voice: the subject initiates the action and participates in the result of the action  (</a:t>
            </a:r>
            <a:r>
              <a:rPr lang="en-US" dirty="0" err="1" smtClean="0"/>
              <a:t>Zod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Eph. 1:4  By God</a:t>
            </a:r>
          </a:p>
          <a:p>
            <a:pPr>
              <a:buNone/>
            </a:pPr>
            <a:r>
              <a:rPr lang="en-US" dirty="0" smtClean="0"/>
              <a:t>                    In Christ</a:t>
            </a:r>
          </a:p>
          <a:p>
            <a:pPr>
              <a:buNone/>
            </a:pPr>
            <a:r>
              <a:rPr lang="en-US" dirty="0" smtClean="0"/>
              <a:t>                    Before the foundation of the world</a:t>
            </a:r>
          </a:p>
          <a:p>
            <a:pPr>
              <a:buNone/>
            </a:pPr>
            <a:r>
              <a:rPr lang="en-US" dirty="0" smtClean="0"/>
              <a:t>                    To be holy and blameless before Him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“Chosen”</a:t>
            </a:r>
          </a:p>
          <a:p>
            <a:r>
              <a:rPr lang="en-US" dirty="0" smtClean="0"/>
              <a:t>I Pet. 1:1-2 According to God’s foreknowledge</a:t>
            </a:r>
          </a:p>
          <a:p>
            <a:pPr>
              <a:buNone/>
            </a:pPr>
            <a:r>
              <a:rPr lang="en-US" dirty="0" smtClean="0"/>
              <a:t>                        By the Spirit’s sanctifying work</a:t>
            </a:r>
          </a:p>
          <a:p>
            <a:pPr>
              <a:buNone/>
            </a:pPr>
            <a:r>
              <a:rPr lang="en-US" dirty="0" smtClean="0"/>
              <a:t>                        To obey Jesus</a:t>
            </a:r>
          </a:p>
          <a:p>
            <a:r>
              <a:rPr lang="en-US" dirty="0" smtClean="0"/>
              <a:t>John 15:16   Jesus chose the 12</a:t>
            </a:r>
          </a:p>
          <a:p>
            <a:r>
              <a:rPr lang="en-US" dirty="0" smtClean="0"/>
              <a:t>I Cor. 1:26-30  GOD chose…..</a:t>
            </a:r>
          </a:p>
          <a:p>
            <a:r>
              <a:rPr lang="en-US" b="1" dirty="0" smtClean="0"/>
              <a:t>Predestined</a:t>
            </a:r>
            <a:r>
              <a:rPr lang="en-US" dirty="0" smtClean="0"/>
              <a:t>: </a:t>
            </a:r>
            <a:r>
              <a:rPr lang="en-US" dirty="0" err="1" smtClean="0"/>
              <a:t>proorizo</a:t>
            </a:r>
            <a:r>
              <a:rPr lang="en-US" dirty="0" smtClean="0"/>
              <a:t>: to determine or decree beforehand</a:t>
            </a:r>
          </a:p>
          <a:p>
            <a:r>
              <a:rPr lang="en-US" dirty="0" smtClean="0"/>
              <a:t>Eph. 1:5,11   In love , in adoption as sons, through Christ, according to God’s kind intention, His purpose and to the praise of the glory of His grace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2:22-23; 4:27-28  The cross was also God’s “predetermined/definite” plan</a:t>
            </a:r>
          </a:p>
          <a:p>
            <a:r>
              <a:rPr lang="en-US" dirty="0" smtClean="0"/>
              <a:t>Romans 8:28-30 Those called were also predestined to be conformed to the image of Christ</a:t>
            </a:r>
          </a:p>
          <a:p>
            <a:r>
              <a:rPr lang="en-US" b="1" dirty="0" smtClean="0"/>
              <a:t>“Redemption” </a:t>
            </a:r>
            <a:r>
              <a:rPr lang="en-US" dirty="0" smtClean="0"/>
              <a:t>– </a:t>
            </a:r>
            <a:r>
              <a:rPr lang="en-US" dirty="0" err="1" smtClean="0"/>
              <a:t>apolutrosis</a:t>
            </a:r>
            <a:r>
              <a:rPr lang="en-US" dirty="0" smtClean="0"/>
              <a:t>: to let go free for a ransom. The recalling of captives from captivity through the payment of a ransom for them, i.e., Christ’s death</a:t>
            </a:r>
          </a:p>
          <a:p>
            <a:r>
              <a:rPr lang="en-US" dirty="0" smtClean="0"/>
              <a:t>Eph. 1:7, 14  In Christ</a:t>
            </a:r>
          </a:p>
          <a:p>
            <a:pPr>
              <a:buNone/>
            </a:pPr>
            <a:r>
              <a:rPr lang="en-US" dirty="0" smtClean="0"/>
              <a:t>			  Through His blood</a:t>
            </a:r>
          </a:p>
          <a:p>
            <a:pPr>
              <a:buNone/>
            </a:pPr>
            <a:r>
              <a:rPr lang="en-US" dirty="0" smtClean="0"/>
              <a:t>                           Forgiveness</a:t>
            </a:r>
          </a:p>
          <a:p>
            <a:pPr>
              <a:buNone/>
            </a:pPr>
            <a:r>
              <a:rPr lang="en-US" dirty="0" smtClean="0"/>
              <a:t>                           According to grace lavished on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“Redemption”</a:t>
            </a:r>
          </a:p>
          <a:p>
            <a:r>
              <a:rPr lang="en-US" dirty="0" smtClean="0"/>
              <a:t>I Peter 1:18-19  Believers are not redeemed/ransomed with perishable things</a:t>
            </a:r>
          </a:p>
          <a:p>
            <a:r>
              <a:rPr lang="en-US" dirty="0" smtClean="0"/>
              <a:t>Col. 1:13-14   Redemption is in Christ’s blood</a:t>
            </a:r>
          </a:p>
          <a:p>
            <a:r>
              <a:rPr lang="en-US" dirty="0" smtClean="0"/>
              <a:t>Romans 3:24; 8:23   Our redemption brings justification as a gift by His grace. In the future, our physical bodies will also be redeemed</a:t>
            </a:r>
          </a:p>
          <a:p>
            <a:r>
              <a:rPr lang="en-US" b="1" dirty="0" smtClean="0"/>
              <a:t>“Administration” – </a:t>
            </a:r>
            <a:r>
              <a:rPr lang="en-US" dirty="0" err="1" smtClean="0"/>
              <a:t>oikonomia</a:t>
            </a:r>
            <a:r>
              <a:rPr lang="en-US" dirty="0" smtClean="0"/>
              <a:t> – to be a manager of a household. The position, work, responsibility or arrangement of an administration, as of a house or a property, either one’s own or another’s.</a:t>
            </a:r>
          </a:p>
          <a:p>
            <a:r>
              <a:rPr lang="en-US" dirty="0" smtClean="0"/>
              <a:t>Revealing the mystery of God’s plan of salvation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Eph. 1:11 We have obtained an inheritance</a:t>
            </a:r>
          </a:p>
          <a:p>
            <a:r>
              <a:rPr lang="en-US" dirty="0" smtClean="0"/>
              <a:t>I Pet. 1:3-5 Our inheritance is: imperishable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undefiled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will not fade away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reserved in heaven</a:t>
            </a:r>
          </a:p>
          <a:p>
            <a:r>
              <a:rPr lang="en-US" dirty="0" smtClean="0"/>
              <a:t>Rom. 8:16-23 We are heirs with Christ</a:t>
            </a:r>
          </a:p>
          <a:p>
            <a:r>
              <a:rPr lang="en-US" dirty="0" smtClean="0"/>
              <a:t>Titus 3:5-7 Heirs because of being justified</a:t>
            </a:r>
          </a:p>
          <a:p>
            <a:r>
              <a:rPr lang="en-US" dirty="0" smtClean="0"/>
              <a:t>James 2:5  Heirs of the kingdom which is promised to those that love God.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to Hope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1:12  The Jews</a:t>
            </a:r>
          </a:p>
          <a:p>
            <a:r>
              <a:rPr lang="en-US" dirty="0" smtClean="0"/>
              <a:t>Acts 2   The church began with Jewish believers like Peter, John, the apostles and others at Jerusalem. (vs. 36)</a:t>
            </a:r>
          </a:p>
          <a:p>
            <a:r>
              <a:rPr lang="en-US" dirty="0" smtClean="0"/>
              <a:t>John 1:11  He came unto His own and His own received Him not. (as a whole)</a:t>
            </a:r>
          </a:p>
          <a:p>
            <a:r>
              <a:rPr lang="en-US" dirty="0" smtClean="0"/>
              <a:t>Eph. 1:13  “You also” refers to Gentile believers</a:t>
            </a:r>
          </a:p>
          <a:p>
            <a:r>
              <a:rPr lang="en-US" dirty="0" smtClean="0"/>
              <a:t>Acts 10  Cornelius is a Gentile, Italian descent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Sealed with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Pledge: </a:t>
            </a:r>
            <a:r>
              <a:rPr lang="en-US" dirty="0" err="1" smtClean="0"/>
              <a:t>arrabon</a:t>
            </a:r>
            <a:r>
              <a:rPr lang="en-US" dirty="0" smtClean="0"/>
              <a:t> – an installment; a deposit which guarantees the balance. Is the regular term in the NT times for “earnest-money”, advance payment that guarantees the rest will be given, then represents full security backed by the purchaser who supplies sufficient proof they will fulfill the entire pledge.</a:t>
            </a:r>
          </a:p>
          <a:p>
            <a:r>
              <a:rPr lang="en-US" dirty="0" smtClean="0"/>
              <a:t>Sealed: </a:t>
            </a:r>
            <a:r>
              <a:rPr lang="en-US" dirty="0" err="1" smtClean="0"/>
              <a:t>esphragisthete</a:t>
            </a:r>
            <a:r>
              <a:rPr lang="en-US" dirty="0" smtClean="0"/>
              <a:t> – to attest ownership; marked for possession or identity</a:t>
            </a:r>
          </a:p>
          <a:p>
            <a:r>
              <a:rPr lang="en-US" dirty="0" smtClean="0"/>
              <a:t>Eph. 1:13 You were sealed with the Holy Spirit of Promise</a:t>
            </a:r>
          </a:p>
          <a:p>
            <a:r>
              <a:rPr lang="en-US" dirty="0" smtClean="0"/>
              <a:t>I Cor. 6:19-20  Our bodies are the temple of the HS</a:t>
            </a:r>
          </a:p>
          <a:p>
            <a:r>
              <a:rPr lang="en-US" dirty="0" smtClean="0"/>
              <a:t>I John 3:1-3 I am called a child of God</a:t>
            </a:r>
          </a:p>
          <a:p>
            <a:r>
              <a:rPr lang="en-US" dirty="0" smtClean="0"/>
              <a:t>I Cor. 15:50-54 Mortal bodies will be immortal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103</TotalTime>
  <Words>719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the_feast</vt:lpstr>
      <vt:lpstr>Ephesians</vt:lpstr>
      <vt:lpstr>Ephesians 1:1-14</vt:lpstr>
      <vt:lpstr>Word Studies</vt:lpstr>
      <vt:lpstr>Word Studies </vt:lpstr>
      <vt:lpstr>Word Studies</vt:lpstr>
      <vt:lpstr>Word Studies</vt:lpstr>
      <vt:lpstr>Inheritance</vt:lpstr>
      <vt:lpstr>The First to Hope in Christ</vt:lpstr>
      <vt:lpstr>Sealed with the Holy Spirit</vt:lpstr>
      <vt:lpstr>Conclusion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24</cp:revision>
  <dcterms:created xsi:type="dcterms:W3CDTF">2014-09-17T16:10:45Z</dcterms:created>
  <dcterms:modified xsi:type="dcterms:W3CDTF">2014-09-17T20:41:22Z</dcterms:modified>
</cp:coreProperties>
</file>