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0686F07-C699-46CE-9010-EFD4103602AB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C68B9D3-CEE7-4A6D-A2FE-34BAF6B6F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686F07-C699-46CE-9010-EFD4103602AB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8B9D3-CEE7-4A6D-A2FE-34BAF6B6F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686F07-C699-46CE-9010-EFD4103602AB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8B9D3-CEE7-4A6D-A2FE-34BAF6B6F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686F07-C699-46CE-9010-EFD4103602AB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8B9D3-CEE7-4A6D-A2FE-34BAF6B6F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686F07-C699-46CE-9010-EFD4103602AB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8B9D3-CEE7-4A6D-A2FE-34BAF6B6F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686F07-C699-46CE-9010-EFD4103602AB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8B9D3-CEE7-4A6D-A2FE-34BAF6B6F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686F07-C699-46CE-9010-EFD4103602AB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8B9D3-CEE7-4A6D-A2FE-34BAF6B6F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686F07-C699-46CE-9010-EFD4103602AB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8B9D3-CEE7-4A6D-A2FE-34BAF6B6F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686F07-C699-46CE-9010-EFD4103602AB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8B9D3-CEE7-4A6D-A2FE-34BAF6B6F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686F07-C699-46CE-9010-EFD4103602AB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8B9D3-CEE7-4A6D-A2FE-34BAF6B6F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686F07-C699-46CE-9010-EFD4103602AB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8B9D3-CEE7-4A6D-A2FE-34BAF6B6F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686F07-C699-46CE-9010-EFD4103602AB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8B9D3-CEE7-4A6D-A2FE-34BAF6B6F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0686F07-C699-46CE-9010-EFD4103602AB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68B9D3-CEE7-4A6D-A2FE-34BAF6B6F4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Ephesians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19:1-20:2   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Ephesus had one of the 7 wonders of the world: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The Temple of Artemis/Diana</a:t>
            </a:r>
          </a:p>
          <a:p>
            <a:r>
              <a:rPr lang="en-US" dirty="0" smtClean="0"/>
              <a:t>Ephesus was a major city in Asia (Now Turkey)</a:t>
            </a:r>
          </a:p>
          <a:p>
            <a:r>
              <a:rPr lang="en-US" dirty="0" smtClean="0"/>
              <a:t>Major Seaport </a:t>
            </a:r>
          </a:p>
          <a:p>
            <a:r>
              <a:rPr lang="en-US" dirty="0" smtClean="0"/>
              <a:t>Many local merchants made their living from items related to idol worship</a:t>
            </a:r>
          </a:p>
          <a:p>
            <a:r>
              <a:rPr lang="en-US" dirty="0" smtClean="0"/>
              <a:t>Ephesus was a city of magic and evil spirits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Chronology of main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Contrast between the Holy Spirit and the evil spirits</a:t>
            </a:r>
          </a:p>
          <a:p>
            <a:r>
              <a:rPr lang="en-US" dirty="0" smtClean="0"/>
              <a:t>Paul took the gospel to Ephesus and upset idolatry</a:t>
            </a:r>
          </a:p>
          <a:p>
            <a:r>
              <a:rPr lang="en-US" dirty="0" smtClean="0"/>
              <a:t>Paul began at the synagogue but ended up at a Gentile school: School of </a:t>
            </a:r>
            <a:r>
              <a:rPr lang="en-US" dirty="0" err="1" smtClean="0"/>
              <a:t>Tyrannus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Paul was there for over 2 years</a:t>
            </a:r>
          </a:p>
          <a:p>
            <a:r>
              <a:rPr lang="en-US" dirty="0" smtClean="0"/>
              <a:t>ALL in Asia heard the gospel</a:t>
            </a:r>
          </a:p>
          <a:p>
            <a:r>
              <a:rPr lang="en-US" dirty="0" smtClean="0"/>
              <a:t>People of </a:t>
            </a:r>
            <a:r>
              <a:rPr lang="en-US" dirty="0" smtClean="0"/>
              <a:t>E</a:t>
            </a:r>
            <a:r>
              <a:rPr lang="en-US" dirty="0" smtClean="0"/>
              <a:t>phesus believed and their lives changed</a:t>
            </a:r>
          </a:p>
          <a:p>
            <a:r>
              <a:rPr lang="en-US" dirty="0" smtClean="0"/>
              <a:t>Those who had practiced magic burned their books</a:t>
            </a:r>
          </a:p>
          <a:p>
            <a:r>
              <a:rPr lang="en-US" dirty="0" smtClean="0"/>
              <a:t>Demetrius caused a disturbance</a:t>
            </a:r>
          </a:p>
          <a:p>
            <a:r>
              <a:rPr lang="en-US" dirty="0" smtClean="0"/>
              <a:t>Paul left for Macedonia and then Greece</a:t>
            </a:r>
          </a:p>
          <a:p>
            <a:r>
              <a:rPr lang="en-US" dirty="0" smtClean="0"/>
              <a:t>Lives were changed because of Paul’s presence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and Paul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by Paul: an apostle by God’s will</a:t>
            </a:r>
          </a:p>
          <a:p>
            <a:r>
              <a:rPr lang="en-US" dirty="0" smtClean="0"/>
              <a:t>To the faithful saints who are at Ephesus</a:t>
            </a:r>
            <a:endParaRPr lang="en-US" dirty="0" smtClean="0"/>
          </a:p>
          <a:p>
            <a:r>
              <a:rPr lang="en-US" dirty="0" smtClean="0"/>
              <a:t>Paul had heard they were faithful</a:t>
            </a:r>
          </a:p>
          <a:p>
            <a:r>
              <a:rPr lang="en-US" dirty="0" smtClean="0"/>
              <a:t>Paul prayed for them</a:t>
            </a:r>
          </a:p>
          <a:p>
            <a:r>
              <a:rPr lang="en-US" dirty="0" smtClean="0"/>
              <a:t>Paul was a prisoner for 2 years, probably in Rome</a:t>
            </a:r>
          </a:p>
          <a:p>
            <a:r>
              <a:rPr lang="en-US" dirty="0" smtClean="0"/>
              <a:t>He had written to them previously (3:4)</a:t>
            </a:r>
          </a:p>
          <a:p>
            <a:r>
              <a:rPr lang="en-US" dirty="0" smtClean="0"/>
              <a:t>Called to preach to the Gentiles (3:8)</a:t>
            </a:r>
          </a:p>
          <a:p>
            <a:r>
              <a:rPr lang="en-US" dirty="0" smtClean="0"/>
              <a:t>He wanted them to understand the mystery, Jew and Gentile in one body, both having access in one Spirit to the Father (2:18)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and recipients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Believed the gospel and were sealed with the Holy Spirit  (1:13)</a:t>
            </a:r>
          </a:p>
          <a:p>
            <a:r>
              <a:rPr lang="en-US" dirty="0" smtClean="0"/>
              <a:t>Formerly lived under the influence of the prince of the power of the air (2:1-2)</a:t>
            </a:r>
          </a:p>
          <a:p>
            <a:r>
              <a:rPr lang="en-US" dirty="0" smtClean="0"/>
              <a:t>They were Gentiles  (2:11)</a:t>
            </a:r>
          </a:p>
          <a:p>
            <a:r>
              <a:rPr lang="en-US" dirty="0" smtClean="0"/>
              <a:t>Formerly separate from Christ  (2:12)</a:t>
            </a:r>
          </a:p>
          <a:p>
            <a:r>
              <a:rPr lang="en-US" dirty="0" smtClean="0"/>
              <a:t>Now, one body with Jewish believers (2:16)</a:t>
            </a:r>
          </a:p>
          <a:p>
            <a:r>
              <a:rPr lang="en-US" dirty="0" smtClean="0"/>
              <a:t>Were not to walk the way they used to (4:17)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Chapter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1        Who </a:t>
            </a:r>
            <a:r>
              <a:rPr lang="en-US" dirty="0" smtClean="0"/>
              <a:t>we are in Christ</a:t>
            </a:r>
          </a:p>
          <a:p>
            <a:pPr>
              <a:buNone/>
            </a:pPr>
            <a:r>
              <a:rPr lang="en-US" dirty="0" smtClean="0"/>
              <a:t>			    Blessings and riches in Him</a:t>
            </a:r>
          </a:p>
          <a:p>
            <a:pPr>
              <a:buNone/>
            </a:pPr>
            <a:r>
              <a:rPr lang="en-US" dirty="0" smtClean="0"/>
              <a:t>	                       The mystery of His will</a:t>
            </a:r>
          </a:p>
          <a:p>
            <a:pPr>
              <a:buNone/>
            </a:pPr>
            <a:r>
              <a:rPr lang="en-US" dirty="0" smtClean="0"/>
              <a:t>		                Our Inheritance</a:t>
            </a:r>
          </a:p>
          <a:p>
            <a:pPr>
              <a:buNone/>
            </a:pPr>
            <a:r>
              <a:rPr lang="en-US" dirty="0" smtClean="0"/>
              <a:t>			    Christ’s </a:t>
            </a:r>
            <a:r>
              <a:rPr lang="en-US" dirty="0" smtClean="0"/>
              <a:t>authority</a:t>
            </a:r>
          </a:p>
          <a:p>
            <a:r>
              <a:rPr lang="en-US" dirty="0" smtClean="0"/>
              <a:t>Chapter 2        Saved by grace/not by works</a:t>
            </a:r>
          </a:p>
          <a:p>
            <a:pPr>
              <a:buNone/>
            </a:pPr>
            <a:r>
              <a:rPr lang="en-US" dirty="0" smtClean="0"/>
              <a:t>                            Jew and Gentile in the church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    Both have access to the Father</a:t>
            </a:r>
          </a:p>
          <a:p>
            <a:r>
              <a:rPr lang="en-US" dirty="0" smtClean="0"/>
              <a:t>Chapter 3        Insight into the mystery of Christ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          Unfathomable riches of 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Chapter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4		Walk in a Manner Worthy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	Spiritual Gifts</a:t>
            </a:r>
          </a:p>
          <a:p>
            <a:r>
              <a:rPr lang="en-US" dirty="0" smtClean="0"/>
              <a:t>Chapter 5		Walk in love, Light, be wise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	Husbands and Wives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	Christ and the Church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	Slaves and Masters</a:t>
            </a:r>
          </a:p>
          <a:p>
            <a:r>
              <a:rPr lang="en-US" dirty="0" smtClean="0"/>
              <a:t>Chapter 6		Children/fathers, slaves/masters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	Armor of God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	Pray and pray for ME (Paul)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	</a:t>
            </a:r>
            <a:r>
              <a:rPr lang="en-US" dirty="0" err="1" smtClean="0"/>
              <a:t>Tychicus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                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Book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 Firm</a:t>
            </a:r>
          </a:p>
          <a:p>
            <a:r>
              <a:rPr lang="en-US" dirty="0" smtClean="0"/>
              <a:t>Walk in a Manner Worthy</a:t>
            </a:r>
          </a:p>
          <a:p>
            <a:r>
              <a:rPr lang="en-US" dirty="0" smtClean="0"/>
              <a:t>Put on God’s Armor</a:t>
            </a:r>
          </a:p>
          <a:p>
            <a:r>
              <a:rPr lang="en-US" dirty="0" smtClean="0"/>
              <a:t>The Mystery of Christ</a:t>
            </a:r>
          </a:p>
          <a:p>
            <a:r>
              <a:rPr lang="en-US" dirty="0" smtClean="0"/>
              <a:t>Jew and Gentile now 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_feas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harvest pics for power point</Template>
  <TotalTime>60</TotalTime>
  <Words>333</Words>
  <Application>Microsoft Office PowerPoint</Application>
  <PresentationFormat>On-screen Show (4:3)</PresentationFormat>
  <Paragraphs>65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the_feast</vt:lpstr>
      <vt:lpstr>Ephesians</vt:lpstr>
      <vt:lpstr>Acts 19:1-20:2    Setting</vt:lpstr>
      <vt:lpstr>Chronology of main events</vt:lpstr>
      <vt:lpstr>Ephesians and Paul</vt:lpstr>
      <vt:lpstr>Ephesians and recipients</vt:lpstr>
      <vt:lpstr>Ephesians Chapter Themes</vt:lpstr>
      <vt:lpstr>Ephesians Chapter Themes</vt:lpstr>
      <vt:lpstr>Possible Book Themes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Ephesians</dc:title>
  <dc:creator>Jenny</dc:creator>
  <cp:lastModifiedBy>Jenny</cp:lastModifiedBy>
  <cp:revision>18</cp:revision>
  <dcterms:created xsi:type="dcterms:W3CDTF">2014-09-10T18:22:37Z</dcterms:created>
  <dcterms:modified xsi:type="dcterms:W3CDTF">2014-09-10T19:23:36Z</dcterms:modified>
</cp:coreProperties>
</file>