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05"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009693D-5C2B-4A62-AECB-6F1337524117}" type="datetimeFigureOut">
              <a:rPr lang="en-US" smtClean="0"/>
              <a:t>4/9/2014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EEBB3DF-242F-4351-8430-8C6C2605276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09693D-5C2B-4A62-AECB-6F1337524117}"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BB3DF-242F-4351-8430-8C6C2605276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EEBB3DF-242F-4351-8430-8C6C2605276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09693D-5C2B-4A62-AECB-6F1337524117}"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009693D-5C2B-4A62-AECB-6F1337524117}"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EEBB3DF-242F-4351-8430-8C6C2605276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009693D-5C2B-4A62-AECB-6F1337524117}" type="datetimeFigureOut">
              <a:rPr lang="en-US" smtClean="0"/>
              <a:t>4/9/2014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EEBB3DF-242F-4351-8430-8C6C2605276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009693D-5C2B-4A62-AECB-6F1337524117}"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BB3DF-242F-4351-8430-8C6C2605276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009693D-5C2B-4A62-AECB-6F1337524117}" type="datetimeFigureOut">
              <a:rPr lang="en-US" smtClean="0"/>
              <a:t>4/9/2014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EEBB3DF-242F-4351-8430-8C6C2605276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009693D-5C2B-4A62-AECB-6F1337524117}" type="datetimeFigureOut">
              <a:rPr lang="en-US" smtClean="0"/>
              <a:t>4/9/2014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EEBB3DF-242F-4351-8430-8C6C260527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009693D-5C2B-4A62-AECB-6F1337524117}" type="datetimeFigureOut">
              <a:rPr lang="en-US" smtClean="0"/>
              <a:t>4/9/2014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EEBB3DF-242F-4351-8430-8C6C260527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EEBB3DF-242F-4351-8430-8C6C2605276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009693D-5C2B-4A62-AECB-6F1337524117}" type="datetimeFigureOut">
              <a:rPr lang="en-US" smtClean="0"/>
              <a:t>4/9/2014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EEBB3DF-242F-4351-8430-8C6C2605276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009693D-5C2B-4A62-AECB-6F1337524117}" type="datetimeFigureOut">
              <a:rPr lang="en-US" smtClean="0"/>
              <a:t>4/9/2014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009693D-5C2B-4A62-AECB-6F1337524117}" type="datetimeFigureOut">
              <a:rPr lang="en-US" smtClean="0"/>
              <a:t>4/9/2014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EEBB3DF-242F-4351-8430-8C6C2605276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Lesson 8</a:t>
            </a:r>
            <a:endParaRPr lang="en-US" dirty="0"/>
          </a:p>
        </p:txBody>
      </p:sp>
      <p:sp>
        <p:nvSpPr>
          <p:cNvPr id="2" name="Title 1"/>
          <p:cNvSpPr>
            <a:spLocks noGrp="1"/>
          </p:cNvSpPr>
          <p:nvPr>
            <p:ph type="ctrTitle"/>
          </p:nvPr>
        </p:nvSpPr>
        <p:spPr/>
        <p:txBody>
          <a:bodyPr/>
          <a:lstStyle/>
          <a:p>
            <a:r>
              <a:rPr lang="en-US" dirty="0" smtClean="0"/>
              <a:t>Spiritual Gifts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responsibility of ALL believers:</a:t>
            </a:r>
          </a:p>
          <a:p>
            <a:r>
              <a:rPr lang="en-US" dirty="0" smtClean="0"/>
              <a:t>Luke 10   The Good Samaritan</a:t>
            </a:r>
          </a:p>
          <a:p>
            <a:r>
              <a:rPr lang="en-US" dirty="0" smtClean="0"/>
              <a:t>James 2:15-16 and I John 3:17   Supplying food and clothing for those who have need. Share what you have with your fellow believer</a:t>
            </a:r>
          </a:p>
          <a:p>
            <a:r>
              <a:rPr lang="en-US" dirty="0" smtClean="0"/>
              <a:t>Acts 2 and 4  Early church and how their needs were met by their fellow Christians</a:t>
            </a:r>
          </a:p>
          <a:p>
            <a:r>
              <a:rPr lang="en-US" dirty="0" smtClean="0"/>
              <a:t>Colossians 3:12-15  Forgiveness? Clothe, bear, put on…</a:t>
            </a:r>
          </a:p>
          <a:p>
            <a:r>
              <a:rPr lang="en-US" dirty="0" smtClean="0"/>
              <a:t>SERVE BY GOD’S STRENGTH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HELPS</a:t>
            </a:r>
            <a:endParaRPr lang="en-US" dirty="0"/>
          </a:p>
        </p:txBody>
      </p:sp>
      <p:sp>
        <p:nvSpPr>
          <p:cNvPr id="3" name="Content Placeholder 2"/>
          <p:cNvSpPr>
            <a:spLocks noGrp="1"/>
          </p:cNvSpPr>
          <p:nvPr>
            <p:ph sz="quarter" idx="1"/>
          </p:nvPr>
        </p:nvSpPr>
        <p:spPr/>
        <p:txBody>
          <a:bodyPr/>
          <a:lstStyle/>
          <a:p>
            <a:r>
              <a:rPr lang="en-US" dirty="0" err="1" smtClean="0"/>
              <a:t>Antilepsis</a:t>
            </a:r>
            <a:r>
              <a:rPr lang="en-US" dirty="0" smtClean="0"/>
              <a:t>: relief, helpful deeds, assistance, an undertaking on behalf of another; to take, lay hold of, so as to support.</a:t>
            </a:r>
          </a:p>
          <a:p>
            <a:r>
              <a:rPr lang="en-US" dirty="0" smtClean="0"/>
              <a:t>“Investing the talents they have in the life and ministry of other members of the body, thus enabling the person helped to increase the effectiveness of his or her spiritual gifts. Recipients are usually other Christians.”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HELPS</a:t>
            </a:r>
            <a:endParaRPr lang="en-US" dirty="0"/>
          </a:p>
        </p:txBody>
      </p:sp>
      <p:sp>
        <p:nvSpPr>
          <p:cNvPr id="3" name="Content Placeholder 2"/>
          <p:cNvSpPr>
            <a:spLocks noGrp="1"/>
          </p:cNvSpPr>
          <p:nvPr>
            <p:ph sz="quarter" idx="1"/>
          </p:nvPr>
        </p:nvSpPr>
        <p:spPr/>
        <p:txBody>
          <a:bodyPr/>
          <a:lstStyle/>
          <a:p>
            <a:r>
              <a:rPr lang="en-US" dirty="0" smtClean="0"/>
              <a:t>Acts 20:35  Help the weak</a:t>
            </a:r>
          </a:p>
          <a:p>
            <a:r>
              <a:rPr lang="en-US" dirty="0" smtClean="0"/>
              <a:t>Luke 10:40  Help with serving</a:t>
            </a:r>
          </a:p>
          <a:p>
            <a:r>
              <a:rPr lang="en-US" dirty="0" smtClean="0"/>
              <a:t>Philippians 4:3 Help those who are struggling in the cause of the gospel</a:t>
            </a:r>
          </a:p>
          <a:p>
            <a:r>
              <a:rPr lang="en-US" dirty="0" smtClean="0"/>
              <a:t>Romans 8:26  The Spirit helps our weakness by interceding for us</a:t>
            </a:r>
          </a:p>
          <a:p>
            <a:r>
              <a:rPr lang="en-US" dirty="0" smtClean="0"/>
              <a:t>“One who can walk into a situation, see what needs to be done, practically, and help do 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HELPS</a:t>
            </a:r>
            <a:endParaRPr lang="en-US" dirty="0"/>
          </a:p>
        </p:txBody>
      </p:sp>
      <p:sp>
        <p:nvSpPr>
          <p:cNvPr id="3" name="Content Placeholder 2"/>
          <p:cNvSpPr>
            <a:spLocks noGrp="1"/>
          </p:cNvSpPr>
          <p:nvPr>
            <p:ph sz="quarter" idx="1"/>
          </p:nvPr>
        </p:nvSpPr>
        <p:spPr/>
        <p:txBody>
          <a:bodyPr/>
          <a:lstStyle/>
          <a:p>
            <a:r>
              <a:rPr lang="en-US" dirty="0" smtClean="0"/>
              <a:t>Do you have it?</a:t>
            </a:r>
          </a:p>
          <a:p>
            <a:r>
              <a:rPr lang="en-US" dirty="0" smtClean="0"/>
              <a:t>Be careful to minister in God’s strength and not your own. Frustration comes when it is human strength and not God’s strength that is the force behind the helping.</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a:t>
            </a:r>
            <a:endParaRPr lang="en-US" dirty="0"/>
          </a:p>
        </p:txBody>
      </p:sp>
      <p:sp>
        <p:nvSpPr>
          <p:cNvPr id="3" name="Content Placeholder 2"/>
          <p:cNvSpPr>
            <a:spLocks noGrp="1"/>
          </p:cNvSpPr>
          <p:nvPr>
            <p:ph sz="quarter" idx="1"/>
          </p:nvPr>
        </p:nvSpPr>
        <p:spPr/>
        <p:txBody>
          <a:bodyPr/>
          <a:lstStyle/>
          <a:p>
            <a:r>
              <a:rPr lang="en-US" dirty="0" smtClean="0"/>
              <a:t>“</a:t>
            </a:r>
            <a:r>
              <a:rPr lang="en-US" dirty="0" err="1" smtClean="0"/>
              <a:t>diakonia</a:t>
            </a:r>
            <a:r>
              <a:rPr lang="en-US" dirty="0" smtClean="0"/>
              <a:t>” attendance (as a servant), aid, service</a:t>
            </a:r>
          </a:p>
          <a:p>
            <a:r>
              <a:rPr lang="en-US" dirty="0" smtClean="0"/>
              <a:t>“The special ability that God gives to certain members of the body of Christ to identify the unmet needs involved in a task related to God’s work and to make use of available resources to meet those needs and help accomplish the desired goals.”</a:t>
            </a:r>
          </a:p>
          <a:p>
            <a:r>
              <a:rPr lang="en-US" dirty="0" smtClean="0"/>
              <a:t>Jesus said, “Whoever wants to be great must be a servant.” Matthew 20</a:t>
            </a:r>
          </a:p>
          <a:p>
            <a:r>
              <a:rPr lang="en-US" dirty="0" smtClean="0"/>
              <a:t>Angels are ministering spirits sent out to render service Heb. 1:14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a:t>
            </a:r>
            <a:endParaRPr lang="en-US" dirty="0"/>
          </a:p>
        </p:txBody>
      </p:sp>
      <p:sp>
        <p:nvSpPr>
          <p:cNvPr id="3" name="Content Placeholder 2"/>
          <p:cNvSpPr>
            <a:spLocks noGrp="1"/>
          </p:cNvSpPr>
          <p:nvPr>
            <p:ph sz="quarter" idx="1"/>
          </p:nvPr>
        </p:nvSpPr>
        <p:spPr/>
        <p:txBody>
          <a:bodyPr/>
          <a:lstStyle/>
          <a:p>
            <a:r>
              <a:rPr lang="en-US" dirty="0" smtClean="0"/>
              <a:t>Hebrews 6:10 We are to minister to the saints</a:t>
            </a:r>
          </a:p>
          <a:p>
            <a:r>
              <a:rPr lang="en-US" dirty="0" smtClean="0"/>
              <a:t>In Context of Spiritual Gifts, People who had the gift of service:</a:t>
            </a:r>
          </a:p>
          <a:p>
            <a:r>
              <a:rPr lang="en-US" dirty="0" smtClean="0"/>
              <a:t>Phoebe  Romans 16</a:t>
            </a:r>
          </a:p>
          <a:p>
            <a:r>
              <a:rPr lang="en-US" dirty="0" smtClean="0"/>
              <a:t>John Mark   Acts 13</a:t>
            </a:r>
          </a:p>
          <a:p>
            <a:r>
              <a:rPr lang="en-US" dirty="0" err="1" smtClean="0"/>
              <a:t>Epaphroditus</a:t>
            </a:r>
            <a:r>
              <a:rPr lang="en-US" dirty="0" smtClean="0"/>
              <a:t>  Phil. 2</a:t>
            </a:r>
          </a:p>
          <a:p>
            <a:r>
              <a:rPr lang="en-US" dirty="0" err="1" smtClean="0"/>
              <a:t>Onesimus</a:t>
            </a:r>
            <a:r>
              <a:rPr lang="en-US" dirty="0" smtClean="0"/>
              <a:t>  Philemon</a:t>
            </a:r>
          </a:p>
          <a:p>
            <a:r>
              <a:rPr lang="en-US" dirty="0" err="1" smtClean="0"/>
              <a:t>Onesiphorus</a:t>
            </a:r>
            <a:r>
              <a:rPr lang="en-US" dirty="0" smtClean="0"/>
              <a:t>  2 Timothy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a:t>
            </a:r>
            <a:endParaRPr lang="en-US" dirty="0"/>
          </a:p>
        </p:txBody>
      </p:sp>
      <p:sp>
        <p:nvSpPr>
          <p:cNvPr id="3" name="Content Placeholder 2"/>
          <p:cNvSpPr>
            <a:spLocks noGrp="1"/>
          </p:cNvSpPr>
          <p:nvPr>
            <p:ph sz="quarter" idx="1"/>
          </p:nvPr>
        </p:nvSpPr>
        <p:spPr/>
        <p:txBody>
          <a:bodyPr/>
          <a:lstStyle/>
          <a:p>
            <a:r>
              <a:rPr lang="en-US" dirty="0" smtClean="0"/>
              <a:t>Service is a more </a:t>
            </a:r>
            <a:r>
              <a:rPr lang="en-US" b="1" i="1" dirty="0" smtClean="0"/>
              <a:t>specific</a:t>
            </a:r>
            <a:r>
              <a:rPr lang="en-US" dirty="0" smtClean="0"/>
              <a:t> gift, rendering service in a particular job that performs a support role.</a:t>
            </a:r>
          </a:p>
          <a:p>
            <a:r>
              <a:rPr lang="en-US" dirty="0" smtClean="0"/>
              <a:t>Helps is a </a:t>
            </a:r>
            <a:r>
              <a:rPr lang="en-US" b="1" i="1" dirty="0" smtClean="0"/>
              <a:t>general</a:t>
            </a:r>
            <a:r>
              <a:rPr lang="en-US" dirty="0" smtClean="0"/>
              <a:t> way of giving relief or help, whenever and wherever it’s needed.</a:t>
            </a:r>
          </a:p>
          <a:p>
            <a:r>
              <a:rPr lang="en-US" dirty="0" smtClean="0"/>
              <a:t>It could look like: one who comes alongside a specific person in order to render service to that believer to accomplish the task that God has given him or her to do.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a:t>
            </a:r>
            <a:r>
              <a:rPr lang="en-US" dirty="0" err="1" smtClean="0"/>
              <a:t>eleeo</a:t>
            </a:r>
            <a:r>
              <a:rPr lang="en-US" dirty="0" smtClean="0"/>
              <a:t>” – compassionate, to feel sympathy with the misery of another, and especially sympathy manifested in act.</a:t>
            </a:r>
          </a:p>
          <a:p>
            <a:r>
              <a:rPr lang="en-US" dirty="0" smtClean="0"/>
              <a:t>This gift is directed toward those in misery from their circumstances</a:t>
            </a:r>
          </a:p>
          <a:p>
            <a:r>
              <a:rPr lang="en-US" dirty="0" smtClean="0"/>
              <a:t>Heb. 2:17-18  Jesus our High Priest is our perfect example of mercy toward us in our sins</a:t>
            </a:r>
          </a:p>
          <a:p>
            <a:r>
              <a:rPr lang="en-US" dirty="0" smtClean="0"/>
              <a:t>Matt. 9:36 Jesus felt compassion for those in distress</a:t>
            </a:r>
          </a:p>
          <a:p>
            <a:r>
              <a:rPr lang="en-US" dirty="0" smtClean="0"/>
              <a:t>“</a:t>
            </a:r>
            <a:r>
              <a:rPr lang="en-US" dirty="0" err="1" smtClean="0"/>
              <a:t>splanchnizomai</a:t>
            </a:r>
            <a:r>
              <a:rPr lang="en-US" dirty="0" smtClean="0"/>
              <a:t>” – to be moved as to one’s inwards” </a:t>
            </a:r>
          </a:p>
          <a:p>
            <a:r>
              <a:rPr lang="en-US" dirty="0" smtClean="0"/>
              <a:t>“</a:t>
            </a:r>
            <a:r>
              <a:rPr lang="en-US" dirty="0" err="1" smtClean="0"/>
              <a:t>eleos</a:t>
            </a:r>
            <a:r>
              <a:rPr lang="en-US" dirty="0" smtClean="0"/>
              <a:t>” – pity, special and immediate regard to misery which is the consequence of sin, active pity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a:t>
            </a:r>
            <a:endParaRPr lang="en-US" dirty="0"/>
          </a:p>
        </p:txBody>
      </p:sp>
      <p:sp>
        <p:nvSpPr>
          <p:cNvPr id="3" name="Content Placeholder 2"/>
          <p:cNvSpPr>
            <a:spLocks noGrp="1"/>
          </p:cNvSpPr>
          <p:nvPr>
            <p:ph sz="quarter" idx="1"/>
          </p:nvPr>
        </p:nvSpPr>
        <p:spPr/>
        <p:txBody>
          <a:bodyPr/>
          <a:lstStyle/>
          <a:p>
            <a:r>
              <a:rPr lang="en-US" dirty="0" smtClean="0"/>
              <a:t>The person with the gift of mercy has the ability to feel sympathy with the misery of another person, but also the ability to assume the need of another person.</a:t>
            </a:r>
            <a:endParaRPr lang="en-US" dirty="0" smtClean="0"/>
          </a:p>
          <a:p>
            <a:r>
              <a:rPr lang="en-US" dirty="0" smtClean="0"/>
              <a:t>“The Spirit-given ability to give practical compassion and cheerful love towards suffering members of the body of Christ. MORE than feeling: it’s action.”</a:t>
            </a:r>
          </a:p>
          <a:p>
            <a:r>
              <a:rPr lang="en-US" dirty="0" smtClean="0"/>
              <a:t>Examples:  Feeding the hungry, caring for the sick or elderly, prison ministries, etc.</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38</TotalTime>
  <Words>606</Words>
  <Application>Microsoft Office PowerPoint</Application>
  <PresentationFormat>On-screen Show (4:3)</PresentationFormat>
  <Paragraphs>49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Spiritual Gifts</vt:lpstr>
      <vt:lpstr>HELPS</vt:lpstr>
      <vt:lpstr>HELPS</vt:lpstr>
      <vt:lpstr>HELPS</vt:lpstr>
      <vt:lpstr>SERVICE</vt:lpstr>
      <vt:lpstr>SERVICE</vt:lpstr>
      <vt:lpstr>SERVICE</vt:lpstr>
      <vt:lpstr>MERCY</vt:lpstr>
      <vt:lpstr>MERCY</vt:lpstr>
      <vt:lpstr>MERCY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Spiritual Gifts</dc:title>
  <dc:creator>Jenny</dc:creator>
  <cp:lastModifiedBy>Jenny</cp:lastModifiedBy>
  <cp:revision>12</cp:revision>
  <dcterms:created xsi:type="dcterms:W3CDTF">2014-04-09T11:45:33Z</dcterms:created>
  <dcterms:modified xsi:type="dcterms:W3CDTF">2014-04-09T12:24:25Z</dcterms:modified>
</cp:coreProperties>
</file>