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551A7F-A8F8-4FB7-902C-0C8B43972142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1839A53-4689-4DCE-A305-6B5BE5DC11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Peter: I Peter 5:1-2 Be Saved! Shepherd the flock</a:t>
            </a:r>
          </a:p>
          <a:p>
            <a:r>
              <a:rPr lang="en-US" dirty="0" smtClean="0"/>
              <a:t>Timothy: I Tim. 6:2 and 2 Tim. 4:2 Use great patience and instruction, exhort with the Word</a:t>
            </a:r>
          </a:p>
          <a:p>
            <a:r>
              <a:rPr lang="en-US" dirty="0" smtClean="0"/>
              <a:t>Correct, rebuke and encourage</a:t>
            </a:r>
          </a:p>
          <a:p>
            <a:r>
              <a:rPr lang="en-US" dirty="0" smtClean="0"/>
              <a:t>Exhortation is the supernatural ability that enables them to motivate others to live lives according to what the commands of Scripture are.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Exhortations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Didasko</a:t>
            </a:r>
            <a:r>
              <a:rPr lang="en-US" dirty="0" smtClean="0"/>
              <a:t> – to give instruction or to teach</a:t>
            </a:r>
          </a:p>
          <a:p>
            <a:r>
              <a:rPr lang="en-US" dirty="0" err="1" smtClean="0"/>
              <a:t>Didaskalos</a:t>
            </a:r>
            <a:r>
              <a:rPr lang="en-US" dirty="0" smtClean="0"/>
              <a:t> – teacher, an instructor, master</a:t>
            </a:r>
          </a:p>
          <a:p>
            <a:r>
              <a:rPr lang="en-US" dirty="0" smtClean="0"/>
              <a:t>Jesus: taught in the synagogues, in the temple, from a boat or shore and in towns</a:t>
            </a:r>
          </a:p>
          <a:p>
            <a:r>
              <a:rPr lang="en-US" dirty="0" smtClean="0"/>
              <a:t>He taught with authority Mark 11:22</a:t>
            </a:r>
          </a:p>
          <a:p>
            <a:r>
              <a:rPr lang="en-US" dirty="0" smtClean="0"/>
              <a:t>His authority came from the Word of God</a:t>
            </a:r>
          </a:p>
          <a:p>
            <a:r>
              <a:rPr lang="en-US" dirty="0" smtClean="0"/>
              <a:t>He taught the Old Testament</a:t>
            </a:r>
          </a:p>
          <a:p>
            <a:r>
              <a:rPr lang="en-US" dirty="0" smtClean="0"/>
              <a:t>He gave a warning Matt. 5:17</a:t>
            </a:r>
          </a:p>
          <a:p>
            <a:r>
              <a:rPr lang="en-US" dirty="0" smtClean="0"/>
              <a:t>John 14 His words were from the Father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commanded them to make disciples and teach the Word of God Matt. 28:19-20</a:t>
            </a:r>
          </a:p>
          <a:p>
            <a:r>
              <a:rPr lang="en-US" dirty="0" smtClean="0"/>
              <a:t>The apostles taught Jesus as the Christ</a:t>
            </a:r>
          </a:p>
          <a:p>
            <a:r>
              <a:rPr lang="en-US" dirty="0" smtClean="0"/>
              <a:t>Paul taught Jews and especially Gentiles</a:t>
            </a:r>
          </a:p>
          <a:p>
            <a:r>
              <a:rPr lang="en-US" dirty="0" smtClean="0"/>
              <a:t>Priscilla and Aquila taught </a:t>
            </a:r>
            <a:r>
              <a:rPr lang="en-US" dirty="0" err="1" smtClean="0"/>
              <a:t>Apollos</a:t>
            </a:r>
            <a:r>
              <a:rPr lang="en-US" dirty="0" smtClean="0"/>
              <a:t> </a:t>
            </a:r>
            <a:r>
              <a:rPr lang="en-US" dirty="0" smtClean="0"/>
              <a:t>the way of God more accurately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Apostles and Teaching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3:1 Not many should become teachers</a:t>
            </a:r>
          </a:p>
          <a:p>
            <a:r>
              <a:rPr lang="en-US" dirty="0" smtClean="0"/>
              <a:t>Teachers will be held accountable </a:t>
            </a:r>
          </a:p>
          <a:p>
            <a:r>
              <a:rPr lang="en-US" dirty="0" smtClean="0"/>
              <a:t>I Tim. 6:3-5 Warning of teaching false doctrines and corrupt men</a:t>
            </a:r>
          </a:p>
          <a:p>
            <a:r>
              <a:rPr lang="en-US" dirty="0" smtClean="0"/>
              <a:t>Titus 1 Teachers are only to teach the Word of God which refutes those who oppose it. </a:t>
            </a:r>
          </a:p>
          <a:p>
            <a:r>
              <a:rPr lang="en-US" dirty="0" smtClean="0"/>
              <a:t>Teaching the Word will require much time in the study of The Word.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Warnings that come with teaching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Holy Spirit teaches all believers John 14:26</a:t>
            </a:r>
          </a:p>
          <a:p>
            <a:r>
              <a:rPr lang="en-US" dirty="0" smtClean="0"/>
              <a:t>His anointing abides within all believers</a:t>
            </a:r>
          </a:p>
          <a:p>
            <a:r>
              <a:rPr lang="en-US" dirty="0" smtClean="0"/>
              <a:t>I John 2:27 His anointing teaches all believers</a:t>
            </a:r>
          </a:p>
          <a:p>
            <a:r>
              <a:rPr lang="en-US" dirty="0" smtClean="0"/>
              <a:t>All believers are to study and share the Word with others</a:t>
            </a:r>
          </a:p>
          <a:p>
            <a:r>
              <a:rPr lang="en-US" dirty="0" smtClean="0"/>
              <a:t>Teachers primarily and consistently minister to the body by teaching.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Believer’s responsibility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Parakaleo</a:t>
            </a:r>
            <a:r>
              <a:rPr lang="en-US" dirty="0" smtClean="0"/>
              <a:t> – to call, to call near to one’s side</a:t>
            </a:r>
          </a:p>
          <a:p>
            <a:r>
              <a:rPr lang="en-US" smtClean="0"/>
              <a:t>One </a:t>
            </a:r>
            <a:r>
              <a:rPr lang="en-US" dirty="0" smtClean="0"/>
              <a:t>who urges another to pursue a course of conduct. They have the ability to effectively encourage or comfort another and to motivate him or her to a walk of obedience</a:t>
            </a:r>
          </a:p>
          <a:p>
            <a:r>
              <a:rPr lang="en-US" dirty="0" smtClean="0"/>
              <a:t>Admonition or encouragement for the believer in the purpose of strengthening and establishing the believer in the truth. </a:t>
            </a:r>
            <a:r>
              <a:rPr lang="en-US" dirty="0" err="1" smtClean="0"/>
              <a:t>Zod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Exhortation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14:16 “Helper” – </a:t>
            </a:r>
            <a:r>
              <a:rPr lang="en-US" dirty="0" err="1" smtClean="0"/>
              <a:t>parakletos</a:t>
            </a:r>
            <a:r>
              <a:rPr lang="en-US" dirty="0" smtClean="0"/>
              <a:t>, another of the same kind, of equal equality. One who comes forward in behalf of and as the representative of another.</a:t>
            </a:r>
          </a:p>
          <a:p>
            <a:r>
              <a:rPr lang="en-US" dirty="0" smtClean="0"/>
              <a:t>“The Holy Spirit undertakes Christ’s office in the world while Christ is not in the world as the God-Man in bodily form.” </a:t>
            </a:r>
            <a:r>
              <a:rPr lang="en-US" dirty="0" err="1" smtClean="0"/>
              <a:t>Zod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Holy Spirit gives the ability to obey the Word of God and motivates us to live a holy life.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Exhortation and the Holy Spirit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Jesus: Advocate – </a:t>
            </a:r>
            <a:r>
              <a:rPr lang="en-US" dirty="0" err="1" smtClean="0"/>
              <a:t>parakletos</a:t>
            </a:r>
            <a:r>
              <a:rPr lang="en-US" dirty="0" smtClean="0"/>
              <a:t> – called to one’s aid  I John 2:1. He aids as our advocate with the Father when we sin</a:t>
            </a:r>
          </a:p>
          <a:p>
            <a:r>
              <a:rPr lang="en-US" dirty="0" smtClean="0"/>
              <a:t>Barnabas: Acts 4 “Son of encouragement or consolation”. He came alongside John Mark and Paul</a:t>
            </a:r>
          </a:p>
          <a:p>
            <a:r>
              <a:rPr lang="en-US" dirty="0" smtClean="0"/>
              <a:t>Paul: Acts 13 Gave an exhortation to the synagogue officials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in the Word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13  Paul goes through Jewish history and preaches Christ, then warns them to believe</a:t>
            </a:r>
          </a:p>
          <a:p>
            <a:r>
              <a:rPr lang="en-US" dirty="0" smtClean="0"/>
              <a:t>Heb. 13:22 Warning not to take the discipline of the Lord lightly</a:t>
            </a:r>
          </a:p>
          <a:p>
            <a:r>
              <a:rPr lang="en-US" dirty="0" smtClean="0"/>
              <a:t>Acts 14:22 Remain true to the faith</a:t>
            </a:r>
          </a:p>
          <a:p>
            <a:r>
              <a:rPr lang="en-US" dirty="0" smtClean="0"/>
              <a:t>I and 11 Thess. Warnings to work in a quiet fashion; eat your own bread</a:t>
            </a:r>
          </a:p>
          <a:p>
            <a:r>
              <a:rPr lang="en-US" dirty="0" smtClean="0"/>
              <a:t>Judas and Silas in I Cor. 14:3 Everyone who prophesies speaks to: strengthen, encourage and comfort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Exhortations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568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Spiritual Gifts</vt:lpstr>
      <vt:lpstr>Teaching </vt:lpstr>
      <vt:lpstr>Apostles and Teaching</vt:lpstr>
      <vt:lpstr>Warnings that come with teaching</vt:lpstr>
      <vt:lpstr>Believer’s responsibility</vt:lpstr>
      <vt:lpstr>Exhortation</vt:lpstr>
      <vt:lpstr>Exhortation and the Holy Spirit</vt:lpstr>
      <vt:lpstr>Examples in the Word</vt:lpstr>
      <vt:lpstr>Examples of Exhortations</vt:lpstr>
      <vt:lpstr>Examples of Exhortations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15</cp:revision>
  <dcterms:created xsi:type="dcterms:W3CDTF">2014-03-19T19:30:01Z</dcterms:created>
  <dcterms:modified xsi:type="dcterms:W3CDTF">2014-03-19T20:14:32Z</dcterms:modified>
</cp:coreProperties>
</file>