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E923C2-262F-4877-89F9-BFCC98EFC071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010895-0BB7-445C-929F-52C28B10002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Spiritual Gifts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Jeremiah and Ezekiel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Jer. 17:6 Spoke God’s warning to the people</a:t>
            </a:r>
          </a:p>
          <a:p>
            <a:r>
              <a:rPr lang="en-US" dirty="0" smtClean="0"/>
              <a:t>Jer. 2:8 Warning: Those who handle the Law DID NOT KNOW ME</a:t>
            </a:r>
          </a:p>
          <a:p>
            <a:r>
              <a:rPr lang="en-US" dirty="0" smtClean="0"/>
              <a:t>Jer. 3:15 God will give Israel shepherds after His own heart who will feed them on knowledge and understanding (future)</a:t>
            </a:r>
          </a:p>
          <a:p>
            <a:r>
              <a:rPr lang="en-US" dirty="0" smtClean="0"/>
              <a:t>Ez. 34  These were shepherds that only cared about themselves, not for the people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Apostles: Go out with the message and build churches</a:t>
            </a:r>
          </a:p>
          <a:p>
            <a:r>
              <a:rPr lang="en-US" dirty="0" smtClean="0"/>
              <a:t>Prophets: Explain and apply the message brought by the apostle</a:t>
            </a:r>
          </a:p>
          <a:p>
            <a:r>
              <a:rPr lang="en-US" dirty="0" smtClean="0"/>
              <a:t>Evangelists: bring in the lost and speak in such a way that people are convicted of their sin and see their need for a savior by way of God’s Word.</a:t>
            </a:r>
          </a:p>
          <a:p>
            <a:r>
              <a:rPr lang="en-US" dirty="0" smtClean="0"/>
              <a:t>Pastor-Teacher: Shepherds the body of Christ by feeding them and equipping them for the work of service in the body, growing them up.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Evangelist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“euangelistes” a messenger of good, one who preaches the gospel, one who heralds the good news of the gospel</a:t>
            </a:r>
          </a:p>
          <a:p>
            <a:r>
              <a:rPr lang="en-US" dirty="0" smtClean="0"/>
              <a:t>He was often not located in any particular place but traveled as a missionary to preach the gospel and establish churches. (Acts. 21:8, 2 Tim. 4:5) </a:t>
            </a:r>
            <a:r>
              <a:rPr lang="en-US" dirty="0" err="1" smtClean="0"/>
              <a:t>Zod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Preach: “</a:t>
            </a:r>
            <a:r>
              <a:rPr lang="en-US" dirty="0" err="1" smtClean="0"/>
              <a:t>kerusso</a:t>
            </a:r>
            <a:r>
              <a:rPr lang="en-US" dirty="0" smtClean="0"/>
              <a:t>” -</a:t>
            </a:r>
            <a:r>
              <a:rPr lang="en-US" dirty="0" smtClean="0"/>
              <a:t> </a:t>
            </a:r>
            <a:r>
              <a:rPr lang="en-US" dirty="0" smtClean="0"/>
              <a:t>to be </a:t>
            </a:r>
            <a:r>
              <a:rPr lang="en-US" dirty="0" smtClean="0"/>
              <a:t>a herald, to proclaim, to preach the gospel to preach the Word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Gospel – “</a:t>
            </a:r>
            <a:r>
              <a:rPr lang="en-US" dirty="0" err="1" smtClean="0"/>
              <a:t>evangelion</a:t>
            </a:r>
            <a:r>
              <a:rPr lang="en-US" dirty="0" smtClean="0"/>
              <a:t>” – the Good News itself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Evangelist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Matt. 4:17 Jesus preached the gospel</a:t>
            </a:r>
          </a:p>
          <a:p>
            <a:r>
              <a:rPr lang="en-US" dirty="0" smtClean="0"/>
              <a:t>Luke 4:18, Matt. 11:2-5 Jesus fulfilled Is. 61</a:t>
            </a:r>
          </a:p>
          <a:p>
            <a:r>
              <a:rPr lang="en-US" dirty="0" smtClean="0"/>
              <a:t>Mark 1:38 “That is why I have come”</a:t>
            </a:r>
          </a:p>
          <a:p>
            <a:r>
              <a:rPr lang="en-US" dirty="0" err="1" smtClean="0"/>
              <a:t>Kerusso</a:t>
            </a:r>
            <a:r>
              <a:rPr lang="en-US" dirty="0" smtClean="0"/>
              <a:t> is preaching the Good News</a:t>
            </a:r>
          </a:p>
          <a:p>
            <a:r>
              <a:rPr lang="en-US" dirty="0" err="1" smtClean="0"/>
              <a:t>Evangelizo</a:t>
            </a:r>
            <a:r>
              <a:rPr lang="en-US" dirty="0" smtClean="0"/>
              <a:t> is also bringing the message of the gospel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Evangelism and the 12 apostles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Matt. 10:5-8 Sent to the house of Israel</a:t>
            </a:r>
          </a:p>
          <a:p>
            <a:r>
              <a:rPr lang="en-US" dirty="0" smtClean="0"/>
              <a:t>Luke 9:6 Sent to the surrounding villages</a:t>
            </a:r>
          </a:p>
          <a:p>
            <a:r>
              <a:rPr lang="en-US" dirty="0" smtClean="0"/>
              <a:t>Mark 16 and Luke 24 Go into ALL the nations</a:t>
            </a:r>
          </a:p>
          <a:p>
            <a:r>
              <a:rPr lang="en-US" dirty="0" smtClean="0"/>
              <a:t>Acts 5:42 In the temple courts and from house to house</a:t>
            </a:r>
          </a:p>
          <a:p>
            <a:r>
              <a:rPr lang="en-US" dirty="0" smtClean="0"/>
              <a:t>Acts 8 To many villages of the Samaritans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Philip, Paul and Timothy as Evangelists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Acts 21:8 Philip the evangelist</a:t>
            </a:r>
          </a:p>
          <a:p>
            <a:r>
              <a:rPr lang="en-US" dirty="0" smtClean="0"/>
              <a:t>Acts 8:5-13 Philip proclaimed Christ in Samaria resulting in salvation of many</a:t>
            </a:r>
          </a:p>
          <a:p>
            <a:r>
              <a:rPr lang="en-US" dirty="0" smtClean="0"/>
              <a:t>Acts 8:26-40 Philip leads the Ethiopian eunuch to Christ </a:t>
            </a:r>
          </a:p>
          <a:p>
            <a:r>
              <a:rPr lang="en-US" dirty="0" smtClean="0"/>
              <a:t>2 Tim. 1:11 Paul was appointed a preacher of the gospel</a:t>
            </a:r>
          </a:p>
          <a:p>
            <a:r>
              <a:rPr lang="en-US" dirty="0" smtClean="0"/>
              <a:t>Acts 26:14-20 Sent to both Jew AND Gentile</a:t>
            </a:r>
          </a:p>
          <a:p>
            <a:r>
              <a:rPr lang="en-US" dirty="0" smtClean="0"/>
              <a:t>2 Tim. 4:5 Paul told Timothy to do the work of an evangelist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Evangelism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bring the good tidings of the gospel of Jesus</a:t>
            </a:r>
          </a:p>
          <a:p>
            <a:r>
              <a:rPr lang="en-US" dirty="0" smtClean="0"/>
              <a:t>They speak the utterances of God (I Pet. 4:11)</a:t>
            </a:r>
          </a:p>
          <a:p>
            <a:r>
              <a:rPr lang="en-US" dirty="0" smtClean="0"/>
              <a:t>Itinerant – not the pastor-teacher</a:t>
            </a:r>
          </a:p>
          <a:p>
            <a:r>
              <a:rPr lang="en-US" dirty="0" smtClean="0"/>
              <a:t>Have a passion for the lost</a:t>
            </a:r>
          </a:p>
          <a:p>
            <a:r>
              <a:rPr lang="en-US" dirty="0" smtClean="0"/>
              <a:t>Usually think YOU should be on a missions trip</a:t>
            </a:r>
          </a:p>
          <a:p>
            <a:r>
              <a:rPr lang="en-US" dirty="0" smtClean="0"/>
              <a:t>Teach others how to witness more effectively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Believer’s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Acts 1:8 All believers have the power of the Holy Spirit to give the gospel to others</a:t>
            </a:r>
          </a:p>
          <a:p>
            <a:r>
              <a:rPr lang="en-US" dirty="0" smtClean="0"/>
              <a:t>Acts 8:1-4 Those scattered, preached the Word</a:t>
            </a:r>
          </a:p>
          <a:p>
            <a:r>
              <a:rPr lang="en-US" dirty="0" smtClean="0"/>
              <a:t>Matt. 28:16-20 Command for all believers</a:t>
            </a:r>
          </a:p>
          <a:p>
            <a:r>
              <a:rPr lang="en-US" dirty="0" smtClean="0"/>
              <a:t>John 16:7-11 The Spirit is in believers and convicts the world of sin</a:t>
            </a:r>
          </a:p>
          <a:p>
            <a:r>
              <a:rPr lang="en-US" dirty="0" smtClean="0"/>
              <a:t>I Thess. 1:5-8 Their faith became known everywhere by their words, but also by their reputation; their lives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Pastor-Teacher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“Pastor” – </a:t>
            </a:r>
            <a:r>
              <a:rPr lang="en-US" dirty="0" err="1" smtClean="0"/>
              <a:t>poimen</a:t>
            </a:r>
            <a:r>
              <a:rPr lang="en-US" dirty="0" smtClean="0"/>
              <a:t> – a shepherd, one who tends herds or flocks (not merely feeds them). Total care</a:t>
            </a:r>
          </a:p>
          <a:p>
            <a:r>
              <a:rPr lang="en-US" dirty="0" smtClean="0"/>
              <a:t>“Teacher” – </a:t>
            </a:r>
            <a:r>
              <a:rPr lang="en-US" dirty="0" err="1" smtClean="0"/>
              <a:t>didaskalos</a:t>
            </a:r>
            <a:r>
              <a:rPr lang="en-US" dirty="0" smtClean="0"/>
              <a:t> – instructors, teachers of the truth in the churches.</a:t>
            </a:r>
          </a:p>
          <a:p>
            <a:r>
              <a:rPr lang="en-US" dirty="0" smtClean="0"/>
              <a:t>John 10:1-16 Jesus shows selfless care for the sheep</a:t>
            </a:r>
          </a:p>
          <a:p>
            <a:r>
              <a:rPr lang="en-US" dirty="0" smtClean="0"/>
              <a:t>John 21:15-17 First “tend/feed” the sheep</a:t>
            </a:r>
          </a:p>
          <a:p>
            <a:r>
              <a:rPr lang="en-US" dirty="0" smtClean="0"/>
              <a:t>Then: “</a:t>
            </a:r>
            <a:r>
              <a:rPr lang="en-US" dirty="0" err="1" smtClean="0"/>
              <a:t>poimaino</a:t>
            </a:r>
            <a:r>
              <a:rPr lang="en-US" dirty="0" smtClean="0"/>
              <a:t>” shepherd the sheep. ALL that a shepherd does concerning his sheep</a:t>
            </a:r>
          </a:p>
          <a:p>
            <a:r>
              <a:rPr lang="en-US" dirty="0" smtClean="0"/>
              <a:t>Then back to tend and feed in verse 17, giving them the Word of God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Pastor-Teacher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speaking gift, so they are to speak the Word of God</a:t>
            </a:r>
          </a:p>
          <a:p>
            <a:r>
              <a:rPr lang="en-US" dirty="0" smtClean="0"/>
              <a:t>All do not have this gift</a:t>
            </a:r>
          </a:p>
          <a:p>
            <a:r>
              <a:rPr lang="en-US" dirty="0" smtClean="0"/>
              <a:t>They equip the saints for the work of service</a:t>
            </a:r>
          </a:p>
          <a:p>
            <a:r>
              <a:rPr lang="en-US" dirty="0" smtClean="0"/>
              <a:t>They not only teach the Word, but guard or protect from false teaching and guide their flock by example</a:t>
            </a:r>
          </a:p>
          <a:p>
            <a:r>
              <a:rPr lang="en-US" dirty="0" smtClean="0"/>
              <a:t>Elder or Overseer</a:t>
            </a:r>
          </a:p>
          <a:p>
            <a:r>
              <a:rPr lang="en-US" dirty="0" smtClean="0"/>
              <a:t>I Pet. 5:1-4 Not greedy for money, but eager to serve</a:t>
            </a:r>
          </a:p>
          <a:p>
            <a:r>
              <a:rPr lang="en-US" dirty="0" smtClean="0"/>
              <a:t>Not lording over the flock, but being an example</a:t>
            </a:r>
          </a:p>
          <a:p>
            <a:r>
              <a:rPr lang="en-US" dirty="0" smtClean="0"/>
              <a:t>I Tim. 3:1-7 Must be able to teach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697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Spiritual Gifts</vt:lpstr>
      <vt:lpstr>Evangelist</vt:lpstr>
      <vt:lpstr>Evangelist</vt:lpstr>
      <vt:lpstr>Evangelism and the 12 apostles</vt:lpstr>
      <vt:lpstr>Philip, Paul and Timothy as Evangelists</vt:lpstr>
      <vt:lpstr>Summary of Evangelism</vt:lpstr>
      <vt:lpstr>Believer’s responsibility</vt:lpstr>
      <vt:lpstr>Pastor-Teacher</vt:lpstr>
      <vt:lpstr>Summary of Pastor-Teacher</vt:lpstr>
      <vt:lpstr>Jeremiah and Ezekiel</vt:lpstr>
      <vt:lpstr>Review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Jenny</dc:creator>
  <cp:lastModifiedBy>Jenny</cp:lastModifiedBy>
  <cp:revision>20</cp:revision>
  <dcterms:created xsi:type="dcterms:W3CDTF">2014-03-12T15:15:16Z</dcterms:created>
  <dcterms:modified xsi:type="dcterms:W3CDTF">2014-03-12T16:35:51Z</dcterms:modified>
</cp:coreProperties>
</file>