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0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2C3E49-3439-40A2-A331-40B3127315C8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0A4216-768E-411F-BA44-7D775A7C171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Spiritual Gifts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an order: First apostles, then prophets then teachers…</a:t>
            </a:r>
          </a:p>
          <a:p>
            <a:r>
              <a:rPr lang="en-US" dirty="0" smtClean="0"/>
              <a:t>Why? It equips the saints for the work of service or ministry</a:t>
            </a:r>
          </a:p>
          <a:p>
            <a:r>
              <a:rPr lang="en-US" dirty="0" smtClean="0"/>
              <a:t>As those with serving gifts are fed the Word, then they are more prepared to </a:t>
            </a:r>
            <a:r>
              <a:rPr lang="en-US" dirty="0" smtClean="0"/>
              <a:t>s</a:t>
            </a:r>
            <a:r>
              <a:rPr lang="en-US" dirty="0" smtClean="0"/>
              <a:t>erve with the strength of God and not their own.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APOSTLES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apostolos</a:t>
            </a:r>
            <a:r>
              <a:rPr lang="en-US" dirty="0" smtClean="0"/>
              <a:t>” one who is sent from or sent forth</a:t>
            </a:r>
          </a:p>
          <a:p>
            <a:r>
              <a:rPr lang="en-US" dirty="0" smtClean="0"/>
              <a:t>Sent with a message, that being the gospel or the Word of God</a:t>
            </a:r>
          </a:p>
          <a:p>
            <a:r>
              <a:rPr lang="en-US" dirty="0" smtClean="0"/>
              <a:t>The One sending is God</a:t>
            </a:r>
          </a:p>
          <a:p>
            <a:r>
              <a:rPr lang="en-US" dirty="0" smtClean="0"/>
              <a:t>Apostles are those who are sent out to take the message of the gospel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Apostles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Heb. 3:1 Jesus is called the Apostle and High Priest of our confession</a:t>
            </a:r>
          </a:p>
          <a:p>
            <a:r>
              <a:rPr lang="en-US" dirty="0" smtClean="0"/>
              <a:t>The 12 were sent out by Christ Himself</a:t>
            </a:r>
          </a:p>
          <a:p>
            <a:r>
              <a:rPr lang="en-US" dirty="0" smtClean="0"/>
              <a:t>From these 12 came the foundation of the church Revelation 21:14</a:t>
            </a:r>
          </a:p>
          <a:p>
            <a:r>
              <a:rPr lang="en-US" dirty="0" smtClean="0"/>
              <a:t>Matthias was added to replace Judas</a:t>
            </a:r>
          </a:p>
          <a:p>
            <a:r>
              <a:rPr lang="en-US" dirty="0" smtClean="0"/>
              <a:t>Many signs and wonders took place by the 12</a:t>
            </a:r>
          </a:p>
          <a:p>
            <a:r>
              <a:rPr lang="en-US" dirty="0" smtClean="0"/>
              <a:t>Ministry was to devote their time to prayer and the Word of God</a:t>
            </a:r>
          </a:p>
          <a:p>
            <a:r>
              <a:rPr lang="en-US" dirty="0" smtClean="0"/>
              <a:t>Spoke the Word of the Lord and delivered decisions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Apostles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was called an apostle</a:t>
            </a:r>
          </a:p>
          <a:p>
            <a:r>
              <a:rPr lang="en-US" dirty="0" smtClean="0"/>
              <a:t>Paul was sent, by Christ, primarily to the Gentiles, the 12 had been sent primarily to the Jews</a:t>
            </a:r>
          </a:p>
          <a:p>
            <a:r>
              <a:rPr lang="en-US" dirty="0" smtClean="0"/>
              <a:t>Galatians 1:19 James was called an apostle</a:t>
            </a:r>
          </a:p>
          <a:p>
            <a:r>
              <a:rPr lang="en-US" dirty="0" smtClean="0"/>
              <a:t>Acts 14:12-15  Barnabas, along with Paul</a:t>
            </a:r>
          </a:p>
          <a:p>
            <a:r>
              <a:rPr lang="en-US" dirty="0" smtClean="0"/>
              <a:t>I Thess. 1:1; 2:6  Silvanus and Timothy</a:t>
            </a:r>
          </a:p>
          <a:p>
            <a:r>
              <a:rPr lang="en-US" dirty="0" smtClean="0"/>
              <a:t>Romans 16:7 Andronicus and </a:t>
            </a:r>
            <a:r>
              <a:rPr lang="en-US" dirty="0" err="1" smtClean="0"/>
              <a:t>Junias</a:t>
            </a:r>
            <a:endParaRPr lang="en-US" dirty="0" smtClean="0"/>
          </a:p>
          <a:p>
            <a:r>
              <a:rPr lang="en-US" dirty="0" smtClean="0"/>
              <a:t>Phil. 2:25 </a:t>
            </a:r>
            <a:r>
              <a:rPr lang="en-US" dirty="0" err="1" smtClean="0"/>
              <a:t>Epaphroditus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Apostles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were to equip the saints…</a:t>
            </a:r>
          </a:p>
          <a:p>
            <a:r>
              <a:rPr lang="en-US" dirty="0" smtClean="0"/>
              <a:t>UNTIL there is maturity or completion of the body</a:t>
            </a:r>
          </a:p>
          <a:p>
            <a:r>
              <a:rPr lang="en-US" dirty="0" smtClean="0"/>
              <a:t>So this gift is still in existence</a:t>
            </a:r>
          </a:p>
          <a:p>
            <a:r>
              <a:rPr lang="en-US" dirty="0" smtClean="0"/>
              <a:t>WARNINGS:</a:t>
            </a:r>
          </a:p>
          <a:p>
            <a:r>
              <a:rPr lang="en-US" dirty="0" smtClean="0"/>
              <a:t>2 Cor. 11:13-14 and Rev. 2:2  False apostles</a:t>
            </a:r>
          </a:p>
          <a:p>
            <a:r>
              <a:rPr lang="en-US" dirty="0" smtClean="0"/>
              <a:t>Deceitful, disguised as and calling themselves messengers of Christ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Prophets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propheteia</a:t>
            </a:r>
            <a:r>
              <a:rPr lang="en-US" dirty="0" smtClean="0"/>
              <a:t>” a </a:t>
            </a:r>
            <a:r>
              <a:rPr lang="en-US" dirty="0" err="1" smtClean="0"/>
              <a:t>proclaimer</a:t>
            </a:r>
            <a:r>
              <a:rPr lang="en-US" dirty="0" smtClean="0"/>
              <a:t> of a divine message, one with a special gift and calling to proclaim the divine message</a:t>
            </a:r>
          </a:p>
          <a:p>
            <a:r>
              <a:rPr lang="en-US" dirty="0" smtClean="0"/>
              <a:t>ONLY gift which is mentioned in every reference where gifts are listed</a:t>
            </a:r>
          </a:p>
          <a:p>
            <a:r>
              <a:rPr lang="en-US" dirty="0" smtClean="0"/>
              <a:t>Speaking Gift which is concerned with the giving forth of God’s Word</a:t>
            </a:r>
          </a:p>
          <a:p>
            <a:r>
              <a:rPr lang="en-US" dirty="0" smtClean="0"/>
              <a:t>I Cor. 14  Speaks for the edification, exhortation and consolation to the body of Christ.</a:t>
            </a:r>
          </a:p>
          <a:p>
            <a:r>
              <a:rPr lang="en-US" dirty="0" smtClean="0"/>
              <a:t>The church is to desire the gift of prophecy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Prophets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Warnings:</a:t>
            </a:r>
          </a:p>
          <a:p>
            <a:r>
              <a:rPr lang="en-US" dirty="0" smtClean="0"/>
              <a:t>Matt. 7 Beware of false prophets</a:t>
            </a:r>
          </a:p>
          <a:p>
            <a:r>
              <a:rPr lang="en-US" dirty="0" smtClean="0"/>
              <a:t>They can look like believers, but they don’t have the same fruit</a:t>
            </a:r>
          </a:p>
          <a:p>
            <a:r>
              <a:rPr lang="en-US" dirty="0" smtClean="0"/>
              <a:t>The believer is responsible to examine the lifestyle, character and words of the prophet. I John 4</a:t>
            </a:r>
          </a:p>
          <a:p>
            <a:r>
              <a:rPr lang="en-US" dirty="0" smtClean="0"/>
              <a:t>Believers are to test the spirits to see if they are from God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Prophets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Deut. 13, 18 and Jeremiah 28</a:t>
            </a:r>
          </a:p>
          <a:p>
            <a:r>
              <a:rPr lang="en-US" dirty="0" smtClean="0"/>
              <a:t>If a sign or wonder does NOT come true, then that one is a false prophet</a:t>
            </a:r>
          </a:p>
          <a:p>
            <a:r>
              <a:rPr lang="en-US" dirty="0" smtClean="0"/>
              <a:t>One who leads others away from serving the Lord is a false prophet</a:t>
            </a:r>
          </a:p>
          <a:p>
            <a:r>
              <a:rPr lang="en-US" dirty="0" smtClean="0"/>
              <a:t>The gift of prophecy is not focused on predicting the future, since the Word has already laid out the prophecy of the future.</a:t>
            </a:r>
          </a:p>
          <a:p>
            <a:r>
              <a:rPr lang="en-US" dirty="0" smtClean="0"/>
              <a:t>The gift is for the edification, exhortation and consolation of the body of believers. I Cor. 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492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Spiritual Gifts</vt:lpstr>
      <vt:lpstr>Review</vt:lpstr>
      <vt:lpstr>APOSTLES</vt:lpstr>
      <vt:lpstr>Apostles</vt:lpstr>
      <vt:lpstr>Apostles</vt:lpstr>
      <vt:lpstr>Apostles</vt:lpstr>
      <vt:lpstr>Prophets</vt:lpstr>
      <vt:lpstr>Prophets</vt:lpstr>
      <vt:lpstr>Prophets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Gifts</dc:title>
  <dc:creator>Jenny</dc:creator>
  <cp:lastModifiedBy>Jenny</cp:lastModifiedBy>
  <cp:revision>9</cp:revision>
  <dcterms:created xsi:type="dcterms:W3CDTF">2014-03-04T02:14:16Z</dcterms:created>
  <dcterms:modified xsi:type="dcterms:W3CDTF">2014-03-05T19:46:58Z</dcterms:modified>
</cp:coreProperties>
</file>