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0A746D8-DD9D-42C8-9253-263164527E2B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E123C0D-08CC-4208-9AFA-89C4096EE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A746D8-DD9D-42C8-9253-263164527E2B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23C0D-08CC-4208-9AFA-89C4096EE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0A746D8-DD9D-42C8-9253-263164527E2B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E123C0D-08CC-4208-9AFA-89C4096EE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A746D8-DD9D-42C8-9253-263164527E2B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23C0D-08CC-4208-9AFA-89C4096EE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0A746D8-DD9D-42C8-9253-263164527E2B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E123C0D-08CC-4208-9AFA-89C4096EE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A746D8-DD9D-42C8-9253-263164527E2B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23C0D-08CC-4208-9AFA-89C4096EE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A746D8-DD9D-42C8-9253-263164527E2B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23C0D-08CC-4208-9AFA-89C4096EE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A746D8-DD9D-42C8-9253-263164527E2B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23C0D-08CC-4208-9AFA-89C4096EE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0A746D8-DD9D-42C8-9253-263164527E2B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23C0D-08CC-4208-9AFA-89C4096EE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A746D8-DD9D-42C8-9253-263164527E2B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23C0D-08CC-4208-9AFA-89C4096EE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A746D8-DD9D-42C8-9253-263164527E2B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23C0D-08CC-4208-9AFA-89C4096EED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0A746D8-DD9D-42C8-9253-263164527E2B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E123C0D-08CC-4208-9AFA-89C4096EE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Spiritual Gifts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</a:t>
            </a:r>
            <a:r>
              <a:rPr lang="en-US" dirty="0" smtClean="0"/>
              <a:t>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I Corinthians 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be unaware</a:t>
            </a:r>
          </a:p>
          <a:p>
            <a:r>
              <a:rPr lang="en-US" dirty="0" smtClean="0"/>
              <a:t> Believers have different gifts</a:t>
            </a:r>
          </a:p>
          <a:p>
            <a:r>
              <a:rPr lang="en-US" dirty="0" smtClean="0"/>
              <a:t>Physical body: body parts don’t change</a:t>
            </a:r>
          </a:p>
          <a:p>
            <a:pPr>
              <a:buNone/>
            </a:pPr>
            <a:r>
              <a:rPr lang="en-US" dirty="0" smtClean="0"/>
              <a:t>			       gifts don’t change</a:t>
            </a:r>
          </a:p>
          <a:p>
            <a:r>
              <a:rPr lang="en-US" dirty="0" smtClean="0"/>
              <a:t>God the Spirit determines the gifts</a:t>
            </a:r>
          </a:p>
          <a:p>
            <a:r>
              <a:rPr lang="en-US" dirty="0" smtClean="0"/>
              <a:t>Gifts are the manifestation of the Spirit</a:t>
            </a:r>
          </a:p>
          <a:p>
            <a:r>
              <a:rPr lang="en-US" dirty="0" smtClean="0"/>
              <a:t>Gifts are received at salvation</a:t>
            </a:r>
          </a:p>
          <a:p>
            <a:r>
              <a:rPr lang="en-US" dirty="0" smtClean="0"/>
              <a:t>Each believer has at least one</a:t>
            </a:r>
          </a:p>
          <a:p>
            <a:r>
              <a:rPr lang="en-US" dirty="0" smtClean="0"/>
              <a:t>All gifts are important, but there is an order appointed by God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Romans </a:t>
            </a:r>
            <a:r>
              <a:rPr lang="en-US" dirty="0" smtClean="0"/>
              <a:t>12 and I Peter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 your body as an act of worship</a:t>
            </a:r>
          </a:p>
          <a:p>
            <a:r>
              <a:rPr lang="en-US" dirty="0" smtClean="0"/>
              <a:t>Minister in the area of your gifting</a:t>
            </a:r>
          </a:p>
          <a:p>
            <a:r>
              <a:rPr lang="en-US" dirty="0" smtClean="0"/>
              <a:t>Spiritual gifts are beyond what is given or required of ALL believers: faith, mercy, giving….</a:t>
            </a:r>
          </a:p>
          <a:p>
            <a:r>
              <a:rPr lang="en-US" dirty="0" smtClean="0"/>
              <a:t>I Peter 4    Speaking and Serving Gifts</a:t>
            </a:r>
          </a:p>
          <a:p>
            <a:r>
              <a:rPr lang="en-US" dirty="0" smtClean="0"/>
              <a:t>Speakers are to Speak the Word of God</a:t>
            </a:r>
          </a:p>
          <a:p>
            <a:r>
              <a:rPr lang="en-US" dirty="0" smtClean="0"/>
              <a:t>Servers are to serve with God’s strength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Ephesians 4:1-6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Walk/live in a manner worthy of your calling</a:t>
            </a:r>
          </a:p>
          <a:p>
            <a:r>
              <a:rPr lang="en-US" dirty="0" smtClean="0"/>
              <a:t>Called to a life of holiness</a:t>
            </a:r>
          </a:p>
          <a:p>
            <a:r>
              <a:rPr lang="en-US" dirty="0" smtClean="0"/>
              <a:t>Preserving the unity of the Spirit in the bond of peace</a:t>
            </a:r>
          </a:p>
          <a:p>
            <a:r>
              <a:rPr lang="en-US" dirty="0" smtClean="0"/>
              <a:t>I Cor. 12:25  No division in the body</a:t>
            </a:r>
          </a:p>
          <a:p>
            <a:r>
              <a:rPr lang="en-US" dirty="0" smtClean="0"/>
              <a:t>“One” is repeated 7 times in verses 4-6</a:t>
            </a:r>
          </a:p>
          <a:p>
            <a:r>
              <a:rPr lang="en-US" dirty="0" smtClean="0"/>
              <a:t>One body, Spirit, hope, Lord, faith baptism, God and Father</a:t>
            </a:r>
            <a:endParaRPr lang="en-US" dirty="0" smtClean="0"/>
          </a:p>
          <a:p>
            <a:r>
              <a:rPr lang="en-US" dirty="0" smtClean="0"/>
              <a:t>I Cor. 12:4-6  Same, same, same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Ephesians 4:7-11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Grace was given to all (vs. 6)</a:t>
            </a:r>
          </a:p>
          <a:p>
            <a:r>
              <a:rPr lang="en-US" dirty="0" smtClean="0"/>
              <a:t>“Each one” verse 7     Contrast</a:t>
            </a:r>
          </a:p>
          <a:p>
            <a:r>
              <a:rPr lang="en-US" dirty="0" smtClean="0"/>
              <a:t>Each one was given grace according to the measure of Christ’s gift </a:t>
            </a:r>
          </a:p>
          <a:p>
            <a:r>
              <a:rPr lang="en-US" dirty="0" smtClean="0"/>
              <a:t>Verse 8  Christ ascended into heaven</a:t>
            </a:r>
          </a:p>
          <a:p>
            <a:r>
              <a:rPr lang="en-US" dirty="0" smtClean="0"/>
              <a:t>Christ sent the Holy Spirit to indwell</a:t>
            </a:r>
          </a:p>
          <a:p>
            <a:r>
              <a:rPr lang="en-US" dirty="0" smtClean="0"/>
              <a:t>Verse 11 speaks of the men with certain spiritual gifts: Apostles, prophets, evangelists and pastor/teachers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have the gifts been given?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Eph. 4:12-16 For the equipping of the saints</a:t>
            </a:r>
          </a:p>
          <a:p>
            <a:r>
              <a:rPr lang="en-US" b="1" dirty="0" smtClean="0"/>
              <a:t>For the work of service</a:t>
            </a:r>
          </a:p>
          <a:p>
            <a:r>
              <a:rPr lang="en-US" b="1" dirty="0" smtClean="0"/>
              <a:t>To build up the body of Christ</a:t>
            </a:r>
          </a:p>
          <a:p>
            <a:r>
              <a:rPr lang="en-US" b="1" dirty="0" smtClean="0"/>
              <a:t>Until the unity of the faith and of the knowledge of the </a:t>
            </a:r>
            <a:r>
              <a:rPr lang="en-US" b="1" smtClean="0"/>
              <a:t>Son of </a:t>
            </a:r>
            <a:r>
              <a:rPr lang="en-US" b="1" dirty="0" smtClean="0"/>
              <a:t>God</a:t>
            </a:r>
          </a:p>
          <a:p>
            <a:r>
              <a:rPr lang="en-US" b="1" dirty="0" smtClean="0"/>
              <a:t>No longer children, immature</a:t>
            </a:r>
          </a:p>
          <a:p>
            <a:r>
              <a:rPr lang="en-US" b="1" dirty="0" smtClean="0"/>
              <a:t>No longer tossed and carried away by deceitful doctrines of men, false teachings</a:t>
            </a:r>
          </a:p>
          <a:p>
            <a:r>
              <a:rPr lang="en-US" b="1" dirty="0" smtClean="0"/>
              <a:t>So that we may grow up in ALL aspects</a:t>
            </a:r>
          </a:p>
          <a:p>
            <a:r>
              <a:rPr lang="en-US" b="1" dirty="0" smtClean="0"/>
              <a:t>The body is to function in LOVE</a:t>
            </a: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responsibility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be unaware</a:t>
            </a:r>
          </a:p>
          <a:p>
            <a:r>
              <a:rPr lang="en-US" dirty="0" smtClean="0"/>
              <a:t>Use your gifts</a:t>
            </a:r>
          </a:p>
          <a:p>
            <a:r>
              <a:rPr lang="en-US" dirty="0" smtClean="0"/>
              <a:t>Minister in the area of your gifting</a:t>
            </a:r>
          </a:p>
          <a:p>
            <a:pPr>
              <a:buNone/>
            </a:pPr>
            <a:r>
              <a:rPr lang="en-US" dirty="0" smtClean="0"/>
              <a:t>Why? It is all to glorify Him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142</TotalTime>
  <Words>318</Words>
  <Application>Microsoft Office PowerPoint</Application>
  <PresentationFormat>On-screen Show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Opulent</vt:lpstr>
      <vt:lpstr>Spiritual Gifts</vt:lpstr>
      <vt:lpstr>Review I Corinthians 12</vt:lpstr>
      <vt:lpstr>Romans 12 and I Peter 4</vt:lpstr>
      <vt:lpstr>Ephesians 4:1-6</vt:lpstr>
      <vt:lpstr>Ephesians 4:7-11 </vt:lpstr>
      <vt:lpstr>Why have the gifts been given?</vt:lpstr>
      <vt:lpstr>Our responsibility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Spiritual Gifts</dc:title>
  <dc:creator>Jenny</dc:creator>
  <cp:lastModifiedBy>Jenny</cp:lastModifiedBy>
  <cp:revision>18</cp:revision>
  <dcterms:created xsi:type="dcterms:W3CDTF">2014-02-12T14:04:24Z</dcterms:created>
  <dcterms:modified xsi:type="dcterms:W3CDTF">2014-02-26T20:06:33Z</dcterms:modified>
</cp:coreProperties>
</file>