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0A746D8-DD9D-42C8-9253-263164527E2B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E123C0D-08CC-4208-9AFA-89C4096EED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Spiritual Gifts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I Corinthians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unaware</a:t>
            </a:r>
          </a:p>
          <a:p>
            <a:r>
              <a:rPr lang="en-US" dirty="0" smtClean="0"/>
              <a:t> Believers have different gifts</a:t>
            </a:r>
          </a:p>
          <a:p>
            <a:r>
              <a:rPr lang="en-US" dirty="0" smtClean="0"/>
              <a:t>Physical body: body parts don’t change</a:t>
            </a:r>
          </a:p>
          <a:p>
            <a:pPr>
              <a:buNone/>
            </a:pPr>
            <a:r>
              <a:rPr lang="en-US" dirty="0" smtClean="0"/>
              <a:t>			       gifts don’t change</a:t>
            </a:r>
          </a:p>
          <a:p>
            <a:r>
              <a:rPr lang="en-US" dirty="0" smtClean="0"/>
              <a:t>God the Spirit determines the gifts</a:t>
            </a:r>
          </a:p>
          <a:p>
            <a:r>
              <a:rPr lang="en-US" dirty="0" smtClean="0"/>
              <a:t>Gifts are the manifestation of the Spirit</a:t>
            </a:r>
          </a:p>
          <a:p>
            <a:r>
              <a:rPr lang="en-US" dirty="0" smtClean="0"/>
              <a:t>Gifts are received at salvation</a:t>
            </a:r>
          </a:p>
          <a:p>
            <a:r>
              <a:rPr lang="en-US" dirty="0" smtClean="0"/>
              <a:t>Each believer has at least one</a:t>
            </a:r>
          </a:p>
          <a:p>
            <a:r>
              <a:rPr lang="en-US" dirty="0" smtClean="0"/>
              <a:t>All gifts are important, but there is an order appointed by God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12:1-2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your body as an act of worship</a:t>
            </a:r>
          </a:p>
          <a:p>
            <a:r>
              <a:rPr lang="en-US" dirty="0" smtClean="0"/>
              <a:t>Spiritual gifts are a part of service to the Lord</a:t>
            </a:r>
          </a:p>
          <a:p>
            <a:r>
              <a:rPr lang="en-US" dirty="0" smtClean="0"/>
              <a:t>Renew your mind: study the Word</a:t>
            </a:r>
          </a:p>
          <a:p>
            <a:r>
              <a:rPr lang="en-US" dirty="0" smtClean="0"/>
              <a:t>Knowing one’s spiritual gift is part of knowing God’s will for one’s life</a:t>
            </a:r>
          </a:p>
          <a:p>
            <a:r>
              <a:rPr lang="en-US" dirty="0" smtClean="0"/>
              <a:t>Presenting your body for service, is also part of following God’s will for your life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12:3-5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with “sound” judgment</a:t>
            </a:r>
          </a:p>
          <a:p>
            <a:r>
              <a:rPr lang="en-US" dirty="0" smtClean="0"/>
              <a:t>Sound – </a:t>
            </a:r>
            <a:r>
              <a:rPr lang="en-US" dirty="0" err="1" smtClean="0"/>
              <a:t>sophroneo</a:t>
            </a:r>
            <a:r>
              <a:rPr lang="en-US" dirty="0" smtClean="0"/>
              <a:t> – to be self disciplined, to be sane, to think and act discreetly</a:t>
            </a:r>
          </a:p>
          <a:p>
            <a:r>
              <a:rPr lang="en-US" dirty="0" smtClean="0"/>
              <a:t>Don’t think more highly of yourself or your ministry than you ought to think</a:t>
            </a:r>
          </a:p>
          <a:p>
            <a:r>
              <a:rPr lang="en-US" dirty="0" smtClean="0"/>
              <a:t>“Think highly” – </a:t>
            </a:r>
            <a:r>
              <a:rPr lang="en-US" dirty="0" err="1" smtClean="0"/>
              <a:t>huperphroneo</a:t>
            </a:r>
            <a:r>
              <a:rPr lang="en-US" dirty="0" smtClean="0"/>
              <a:t> – consider something of great importance, to be lifted up with pride. Opposite of humility</a:t>
            </a:r>
          </a:p>
          <a:p>
            <a:r>
              <a:rPr lang="en-US" dirty="0" smtClean="0"/>
              <a:t>A life of service would come from renewing your mind and having sound judgment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12:6-8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Gifts differ according to what God has given by grace, not by what believers earn</a:t>
            </a:r>
          </a:p>
          <a:p>
            <a:r>
              <a:rPr lang="en-US" dirty="0" smtClean="0"/>
              <a:t>Believers are to exercise their gifts</a:t>
            </a:r>
          </a:p>
          <a:p>
            <a:r>
              <a:rPr lang="en-US" dirty="0" smtClean="0"/>
              <a:t>Prophecy: according to the proportion of that one’s faith</a:t>
            </a:r>
          </a:p>
          <a:p>
            <a:r>
              <a:rPr lang="en-US" dirty="0" smtClean="0"/>
              <a:t>Proportion: </a:t>
            </a:r>
            <a:r>
              <a:rPr lang="en-US" dirty="0" err="1" smtClean="0"/>
              <a:t>analogia</a:t>
            </a:r>
            <a:r>
              <a:rPr lang="en-US" dirty="0" smtClean="0"/>
              <a:t> – denoting distribution, the right relation. The gift of prophecy must not be exercised assuming a measure of faith which the individual does not possess. (</a:t>
            </a:r>
            <a:r>
              <a:rPr lang="en-US" dirty="0" err="1" smtClean="0"/>
              <a:t>Zod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use them?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Giving with liberality: </a:t>
            </a:r>
            <a:r>
              <a:rPr lang="en-US" dirty="0" err="1" smtClean="0"/>
              <a:t>Haplotes</a:t>
            </a:r>
            <a:r>
              <a:rPr lang="en-US" dirty="0" smtClean="0"/>
              <a:t>: not having an ulterior motive, it is rather faithful benevolence out of proper motivation. </a:t>
            </a:r>
          </a:p>
          <a:p>
            <a:r>
              <a:rPr lang="en-US" dirty="0" smtClean="0"/>
              <a:t>Leading with diligence: </a:t>
            </a:r>
            <a:r>
              <a:rPr lang="en-US" dirty="0" err="1" smtClean="0"/>
              <a:t>spoude</a:t>
            </a:r>
            <a:r>
              <a:rPr lang="en-US" dirty="0" smtClean="0"/>
              <a:t> – to speed, urge, hasten, press. Zeal, earnest effort</a:t>
            </a:r>
          </a:p>
          <a:p>
            <a:r>
              <a:rPr lang="en-US" dirty="0" smtClean="0"/>
              <a:t>Show mercy with cheerfulness: </a:t>
            </a:r>
            <a:r>
              <a:rPr lang="en-US" dirty="0" err="1" smtClean="0"/>
              <a:t>hilarotes</a:t>
            </a:r>
            <a:r>
              <a:rPr lang="en-US" dirty="0" smtClean="0"/>
              <a:t> – gladness. ONLY in Romans 12:8 in NT</a:t>
            </a:r>
          </a:p>
          <a:p>
            <a:r>
              <a:rPr lang="en-US" b="1" dirty="0" smtClean="0"/>
              <a:t>One’s ministry is dictated by one’s gifts.</a:t>
            </a:r>
          </a:p>
          <a:p>
            <a:r>
              <a:rPr lang="en-US" b="1" dirty="0" smtClean="0"/>
              <a:t>Knowing your spiritual gift limits the area of service to the body where you will be effective.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Peter 4:7-11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Gifts: charisma – same as in I Cor. 12 and Romans 12</a:t>
            </a:r>
          </a:p>
          <a:p>
            <a:r>
              <a:rPr lang="en-US" dirty="0" smtClean="0"/>
              <a:t>Two categories: Speaking and Serving</a:t>
            </a:r>
          </a:p>
          <a:p>
            <a:r>
              <a:rPr lang="en-US" dirty="0" smtClean="0"/>
              <a:t>Speak the Word – God is glorified</a:t>
            </a:r>
          </a:p>
          <a:p>
            <a:r>
              <a:rPr lang="en-US" dirty="0" smtClean="0"/>
              <a:t>Serve with God’s strength – God is glorified</a:t>
            </a:r>
          </a:p>
          <a:p>
            <a:r>
              <a:rPr lang="en-US" dirty="0" smtClean="0"/>
              <a:t>Your gift is for the good of the body of Christ</a:t>
            </a:r>
          </a:p>
          <a:p>
            <a:r>
              <a:rPr lang="en-US" dirty="0" smtClean="0"/>
              <a:t>Believers are only stewards</a:t>
            </a:r>
          </a:p>
          <a:p>
            <a:r>
              <a:rPr lang="en-US" dirty="0" smtClean="0"/>
              <a:t>Believers can do nothing to earn or merit his or her spiritual gift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unaware</a:t>
            </a:r>
          </a:p>
          <a:p>
            <a:r>
              <a:rPr lang="en-US" dirty="0" smtClean="0"/>
              <a:t>Use your gifts</a:t>
            </a:r>
          </a:p>
          <a:p>
            <a:r>
              <a:rPr lang="en-US" dirty="0" smtClean="0"/>
              <a:t>Minister in the area of your gifting</a:t>
            </a:r>
          </a:p>
          <a:p>
            <a:pPr>
              <a:buNone/>
            </a:pPr>
            <a:r>
              <a:rPr lang="en-US" dirty="0" smtClean="0"/>
              <a:t>Why? It is all to glorify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94</TotalTime>
  <Words>401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Spiritual Gifts</vt:lpstr>
      <vt:lpstr>Review I Corinthians 12</vt:lpstr>
      <vt:lpstr>Romans 12:1-2</vt:lpstr>
      <vt:lpstr>Romans 12:3-5</vt:lpstr>
      <vt:lpstr>Romans 12:6-8 </vt:lpstr>
      <vt:lpstr>HOW do we use them?</vt:lpstr>
      <vt:lpstr>I Peter 4:7-11</vt:lpstr>
      <vt:lpstr>Our responsibility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Jenny</dc:creator>
  <cp:lastModifiedBy>Jenny</cp:lastModifiedBy>
  <cp:revision>13</cp:revision>
  <dcterms:created xsi:type="dcterms:W3CDTF">2014-02-12T14:04:24Z</dcterms:created>
  <dcterms:modified xsi:type="dcterms:W3CDTF">2014-02-26T19:18:29Z</dcterms:modified>
</cp:coreProperties>
</file>