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0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2375E3C-4A1C-4199-B031-4575DACC2A62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836CCC-5D87-4DA1-8DA6-5D697DBF375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Spiritual Gifts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12:1-3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Don’t be unaware concerning spiritual gifts</a:t>
            </a:r>
          </a:p>
          <a:p>
            <a:r>
              <a:rPr lang="en-US" dirty="0" smtClean="0"/>
              <a:t>“Spirituals”: </a:t>
            </a:r>
            <a:r>
              <a:rPr lang="en-US" dirty="0" err="1" smtClean="0"/>
              <a:t>pneumatikos</a:t>
            </a:r>
            <a:r>
              <a:rPr lang="en-US" dirty="0" smtClean="0"/>
              <a:t> – has the idea of invisibility and power</a:t>
            </a:r>
          </a:p>
          <a:p>
            <a:r>
              <a:rPr lang="en-US" dirty="0" smtClean="0"/>
              <a:t>Before they were saved, the Corinthians were idol worshipers</a:t>
            </a:r>
          </a:p>
          <a:p>
            <a:r>
              <a:rPr lang="en-US" dirty="0" smtClean="0"/>
              <a:t>Paul warned them about those who would “sound” spiritual by what they said</a:t>
            </a:r>
          </a:p>
          <a:p>
            <a:r>
              <a:rPr lang="en-US" dirty="0" smtClean="0"/>
              <a:t>No believer would say, “Jesus is accursed”</a:t>
            </a:r>
          </a:p>
          <a:p>
            <a:r>
              <a:rPr lang="en-US" dirty="0" smtClean="0"/>
              <a:t>Don’t be led astray as you were with idols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12:4-6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There are varieties of three things: gifts, ministries, and effects</a:t>
            </a:r>
          </a:p>
          <a:p>
            <a:r>
              <a:rPr lang="en-US" dirty="0" smtClean="0"/>
              <a:t>“Gifts” – charisma; a gift of grace, a spiritual endowment</a:t>
            </a:r>
          </a:p>
          <a:p>
            <a:r>
              <a:rPr lang="en-US" dirty="0" smtClean="0"/>
              <a:t>“Varieties” – </a:t>
            </a:r>
            <a:r>
              <a:rPr lang="en-US" dirty="0" err="1" smtClean="0"/>
              <a:t>Diairesis</a:t>
            </a:r>
            <a:r>
              <a:rPr lang="en-US" dirty="0" smtClean="0"/>
              <a:t>:  distinction or variety. Used </a:t>
            </a:r>
            <a:r>
              <a:rPr lang="en-US" b="1" dirty="0" smtClean="0"/>
              <a:t>only</a:t>
            </a:r>
            <a:r>
              <a:rPr lang="en-US" dirty="0" smtClean="0"/>
              <a:t> in I Cor. 12:4-6 in regard to the gifts, services and results of energies or operations</a:t>
            </a:r>
          </a:p>
          <a:p>
            <a:r>
              <a:rPr lang="en-US" dirty="0" smtClean="0"/>
              <a:t>Different spiritual gifts</a:t>
            </a:r>
          </a:p>
          <a:p>
            <a:r>
              <a:rPr lang="en-US" dirty="0" smtClean="0"/>
              <a:t>Different-varieties of ministries</a:t>
            </a:r>
          </a:p>
          <a:p>
            <a:r>
              <a:rPr lang="en-US" dirty="0" smtClean="0"/>
              <a:t>Different “effects” – </a:t>
            </a:r>
            <a:r>
              <a:rPr lang="en-US" dirty="0" err="1" smtClean="0"/>
              <a:t>energema</a:t>
            </a:r>
            <a:r>
              <a:rPr lang="en-US" dirty="0" smtClean="0"/>
              <a:t>. The results of the energy of God in the believer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12:7-11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“Manifestation” – </a:t>
            </a:r>
            <a:r>
              <a:rPr lang="en-US" dirty="0" err="1" smtClean="0"/>
              <a:t>phanerosis</a:t>
            </a:r>
            <a:r>
              <a:rPr lang="en-US" dirty="0" smtClean="0"/>
              <a:t>;</a:t>
            </a:r>
            <a:r>
              <a:rPr lang="en-US" dirty="0" smtClean="0"/>
              <a:t> a making visible or observable</a:t>
            </a:r>
          </a:p>
          <a:p>
            <a:r>
              <a:rPr lang="en-US" dirty="0" smtClean="0"/>
              <a:t>The SAME Spirit gives to different believers the different gifts</a:t>
            </a:r>
          </a:p>
          <a:p>
            <a:r>
              <a:rPr lang="en-US" dirty="0" smtClean="0"/>
              <a:t>ALL believers are not given the same gift but ALL believers have the manifestation of the Spirit</a:t>
            </a:r>
          </a:p>
          <a:p>
            <a:r>
              <a:rPr lang="en-US" dirty="0" smtClean="0"/>
              <a:t>“Works” – </a:t>
            </a:r>
            <a:r>
              <a:rPr lang="en-US" dirty="0" err="1" smtClean="0"/>
              <a:t>energeo</a:t>
            </a:r>
            <a:r>
              <a:rPr lang="en-US" dirty="0" smtClean="0"/>
              <a:t>;</a:t>
            </a:r>
            <a:r>
              <a:rPr lang="en-US" dirty="0" smtClean="0"/>
              <a:t> active, efficient. Working in a situation which brings it from one stage (point) to the next, like an electrical current energizing a wire, bringing it to a shining light bulb. (</a:t>
            </a:r>
            <a:r>
              <a:rPr lang="en-US" dirty="0" err="1" smtClean="0"/>
              <a:t>Zod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12:7-11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“Distributing” – </a:t>
            </a:r>
            <a:r>
              <a:rPr lang="en-US" dirty="0" err="1" smtClean="0"/>
              <a:t>diaireo</a:t>
            </a:r>
            <a:r>
              <a:rPr lang="en-US" dirty="0" smtClean="0"/>
              <a:t>. To separate, divide</a:t>
            </a:r>
          </a:p>
          <a:p>
            <a:r>
              <a:rPr lang="en-US" dirty="0" smtClean="0"/>
              <a:t>“Individually” – </a:t>
            </a:r>
            <a:r>
              <a:rPr lang="en-US" dirty="0" err="1" smtClean="0"/>
              <a:t>idios</a:t>
            </a:r>
            <a:r>
              <a:rPr lang="en-US" dirty="0" smtClean="0"/>
              <a:t>, as pertaining to a private person, not the public. (</a:t>
            </a:r>
            <a:r>
              <a:rPr lang="en-US" dirty="0" err="1" smtClean="0"/>
              <a:t>Zod</a:t>
            </a:r>
            <a:r>
              <a:rPr lang="en-US" dirty="0" smtClean="0"/>
              <a:t>)</a:t>
            </a:r>
          </a:p>
          <a:p>
            <a:r>
              <a:rPr lang="en-US" dirty="0" smtClean="0"/>
              <a:t>Believers are NOT all gifted alike, nor can they do anything to be given certain gifts.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12:12-17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 believers are NOT alike in gifting, service and effects for the body of Christ.</a:t>
            </a:r>
          </a:p>
          <a:p>
            <a:r>
              <a:rPr lang="en-US" dirty="0" smtClean="0"/>
              <a:t>Verses 12-13 refer to the spiritual body of Christ</a:t>
            </a:r>
          </a:p>
          <a:p>
            <a:r>
              <a:rPr lang="en-US" dirty="0" smtClean="0"/>
              <a:t>When the Spirit indwells, at salvation, the believer receives his gift(s)</a:t>
            </a:r>
          </a:p>
          <a:p>
            <a:r>
              <a:rPr lang="en-US" dirty="0" smtClean="0"/>
              <a:t>The distinction between Jew and Greek, slaves or free was what was causing division in the church; they were living lives of separation.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12:18-27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God designed the differences</a:t>
            </a:r>
          </a:p>
          <a:p>
            <a:r>
              <a:rPr lang="en-US" dirty="0" smtClean="0"/>
              <a:t>Since all believers are not gifted the same, we need each other</a:t>
            </a:r>
          </a:p>
          <a:p>
            <a:r>
              <a:rPr lang="en-US" b="1" dirty="0" smtClean="0"/>
              <a:t>REVIEW:</a:t>
            </a:r>
          </a:p>
          <a:p>
            <a:r>
              <a:rPr lang="en-US" dirty="0" smtClean="0"/>
              <a:t>All believers are NOT gifted the same</a:t>
            </a:r>
          </a:p>
          <a:p>
            <a:r>
              <a:rPr lang="en-US" dirty="0" smtClean="0"/>
              <a:t>The Spirit, not the believer, decides the gift</a:t>
            </a:r>
          </a:p>
          <a:p>
            <a:r>
              <a:rPr lang="en-US" dirty="0" smtClean="0"/>
              <a:t>Gifts are given at salvation</a:t>
            </a:r>
          </a:p>
          <a:p>
            <a:r>
              <a:rPr lang="en-US" dirty="0" smtClean="0"/>
              <a:t>Believers need others with different gifts</a:t>
            </a:r>
          </a:p>
          <a:p>
            <a:r>
              <a:rPr lang="en-US" dirty="0" smtClean="0"/>
              <a:t>No believer has all of the spiritual gifts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 12:25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“Unseemly” – </a:t>
            </a:r>
            <a:r>
              <a:rPr lang="en-US" dirty="0" err="1" smtClean="0"/>
              <a:t>askemon</a:t>
            </a:r>
            <a:r>
              <a:rPr lang="en-US" dirty="0" smtClean="0"/>
              <a:t>; </a:t>
            </a:r>
            <a:r>
              <a:rPr lang="en-US" dirty="0" err="1" smtClean="0"/>
              <a:t>unpresentable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 gifts are “out front” and others are behind the scenes but both are necessary.</a:t>
            </a:r>
          </a:p>
          <a:p>
            <a:r>
              <a:rPr lang="en-US" dirty="0" smtClean="0"/>
              <a:t>“Division” – </a:t>
            </a:r>
            <a:r>
              <a:rPr lang="en-US" dirty="0" err="1" smtClean="0"/>
              <a:t>schisma</a:t>
            </a:r>
            <a:r>
              <a:rPr lang="en-US" dirty="0" smtClean="0"/>
              <a:t>; a split or a gap. The exact opposite of unity</a:t>
            </a:r>
          </a:p>
          <a:p>
            <a:r>
              <a:rPr lang="en-US" dirty="0" smtClean="0"/>
              <a:t>The Corinthian church had immature believers as evidenced in 1:10-12 and 3:1-3</a:t>
            </a:r>
          </a:p>
          <a:p>
            <a:r>
              <a:rPr lang="en-US" dirty="0" smtClean="0"/>
              <a:t>Immaturity comes when a person only holds to a particular teacher and is divisive with those who don’t follow that teacher.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12:28-31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God stated an order of the gifts in verse 28</a:t>
            </a:r>
          </a:p>
          <a:p>
            <a:r>
              <a:rPr lang="en-US" dirty="0" smtClean="0"/>
              <a:t>Remember: God decides who gets each gift</a:t>
            </a:r>
          </a:p>
          <a:p>
            <a:r>
              <a:rPr lang="en-US" dirty="0" smtClean="0"/>
              <a:t>“Desire” – </a:t>
            </a:r>
            <a:r>
              <a:rPr lang="en-US" dirty="0" err="1" smtClean="0"/>
              <a:t>zeloo</a:t>
            </a:r>
            <a:r>
              <a:rPr lang="en-US" dirty="0" smtClean="0"/>
              <a:t>; a plural verb commanding the whole church, not just individuals, to be zealous</a:t>
            </a:r>
          </a:p>
          <a:p>
            <a:r>
              <a:rPr lang="en-US" dirty="0" smtClean="0"/>
              <a:t>This does NOT tell an individual to desire a certain gift</a:t>
            </a:r>
          </a:p>
          <a:p>
            <a:r>
              <a:rPr lang="en-US" dirty="0" smtClean="0"/>
              <a:t>Apostles, prophets, and teachers all have to do with giving out the Word of God which is the basis by which the body of believers live and grow.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42</TotalTime>
  <Words>581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Spiritual Gifts</vt:lpstr>
      <vt:lpstr>I Corinthians 12:1-3</vt:lpstr>
      <vt:lpstr>I Corinthians 12:4-6</vt:lpstr>
      <vt:lpstr>I Corinthians 12:7-11</vt:lpstr>
      <vt:lpstr>I Corinthians 12:7-11</vt:lpstr>
      <vt:lpstr>I Corinthians 12:12-17</vt:lpstr>
      <vt:lpstr>I Corinthians 12:18-27</vt:lpstr>
      <vt:lpstr>I Corinthian 12:25</vt:lpstr>
      <vt:lpstr>I Corinthians 12:28-31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Gifts</dc:title>
  <dc:creator>Jenny</dc:creator>
  <cp:lastModifiedBy>Jenny</cp:lastModifiedBy>
  <cp:revision>14</cp:revision>
  <dcterms:created xsi:type="dcterms:W3CDTF">2014-02-05T21:30:21Z</dcterms:created>
  <dcterms:modified xsi:type="dcterms:W3CDTF">2014-02-05T22:12:56Z</dcterms:modified>
</cp:coreProperties>
</file>