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0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C70259-9F48-4E98-A3D5-816D99D8C928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202F26-3D32-4B71-A7AA-407E852F674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Kinsman Redeemer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Joel 3:11-21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time is coming for Him to judge</a:t>
            </a:r>
          </a:p>
          <a:p>
            <a:r>
              <a:rPr lang="en-US" dirty="0" smtClean="0"/>
              <a:t>They will be judged for the way they have treated His people</a:t>
            </a:r>
          </a:p>
          <a:p>
            <a:r>
              <a:rPr lang="en-US" dirty="0" smtClean="0"/>
              <a:t>He will avenge the blood shed in Judah and Jerusalem</a:t>
            </a:r>
          </a:p>
          <a:p>
            <a:r>
              <a:rPr lang="en-US" dirty="0" smtClean="0"/>
              <a:t>Rev. 19-20</a:t>
            </a:r>
          </a:p>
          <a:p>
            <a:r>
              <a:rPr lang="en-US" dirty="0" smtClean="0"/>
              <a:t>He will avenge the blood of His bondservants</a:t>
            </a:r>
          </a:p>
          <a:p>
            <a:r>
              <a:rPr lang="en-US" dirty="0" smtClean="0"/>
              <a:t>Satan will be bound for 1,000 years, then released for a short time.</a:t>
            </a:r>
          </a:p>
          <a:p>
            <a:r>
              <a:rPr lang="en-US" dirty="0" smtClean="0"/>
              <a:t>Satan will be cast into the lake of fire and brimstone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Our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God does indeed repay with vengeance</a:t>
            </a:r>
          </a:p>
          <a:p>
            <a:r>
              <a:rPr lang="en-US" dirty="0" smtClean="0"/>
              <a:t>Our God is ABLE to judge</a:t>
            </a:r>
          </a:p>
          <a:p>
            <a:r>
              <a:rPr lang="en-US" dirty="0" smtClean="0"/>
              <a:t>Our God is WILLING and ABLE to be our Kinsman Redeemer</a:t>
            </a:r>
          </a:p>
          <a:p>
            <a:r>
              <a:rPr lang="en-US" dirty="0" smtClean="0"/>
              <a:t>Our God is our Blood Avenger</a:t>
            </a:r>
          </a:p>
          <a:p>
            <a:r>
              <a:rPr lang="en-US" dirty="0" smtClean="0"/>
              <a:t>Our God provided Jesus, our High Priest, our “brethren”</a:t>
            </a:r>
          </a:p>
          <a:p>
            <a:r>
              <a:rPr lang="en-US" dirty="0" smtClean="0"/>
              <a:t>He is YOUR Kinsman Redeemer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Redemption of the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Genesis 1:26-31 Man was to Rule over the earth, Fill it and Subdue it.</a:t>
            </a:r>
          </a:p>
          <a:p>
            <a:r>
              <a:rPr lang="en-US" dirty="0" smtClean="0"/>
              <a:t>Man disobeyed and lost the land</a:t>
            </a:r>
          </a:p>
          <a:p>
            <a:r>
              <a:rPr lang="en-US" dirty="0" smtClean="0"/>
              <a:t>Hebrews 2:5-15 Man was crowned by God with glory and honor </a:t>
            </a:r>
          </a:p>
          <a:p>
            <a:r>
              <a:rPr lang="en-US" dirty="0" smtClean="0"/>
              <a:t>Jesus is mentioned as the Son of Man in vs. 9</a:t>
            </a:r>
          </a:p>
          <a:p>
            <a:r>
              <a:rPr lang="en-US" dirty="0" smtClean="0"/>
              <a:t>He partook of flesh and blood like His brethren</a:t>
            </a:r>
          </a:p>
          <a:p>
            <a:r>
              <a:rPr lang="en-US" dirty="0" smtClean="0"/>
              <a:t>Man feared death</a:t>
            </a:r>
          </a:p>
          <a:p>
            <a:r>
              <a:rPr lang="en-US" dirty="0" smtClean="0"/>
              <a:t>Jesus, by His own death, redeemed mankind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Devil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Eph. 2:1-7 He is the prince of the power of the air</a:t>
            </a:r>
          </a:p>
          <a:p>
            <a:r>
              <a:rPr lang="en-US" dirty="0" smtClean="0"/>
              <a:t>Rules over the sons of disobedience</a:t>
            </a:r>
          </a:p>
          <a:p>
            <a:r>
              <a:rPr lang="en-US" dirty="0" smtClean="0"/>
              <a:t>I John 5:19 Ruler of this world</a:t>
            </a:r>
          </a:p>
          <a:p>
            <a:r>
              <a:rPr lang="en-US" dirty="0" smtClean="0"/>
              <a:t>Matt. 4  Jesus did not dispute that he ruled over the kingdoms of this world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Colossians 1:11-14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the Father rescued us and transferred us</a:t>
            </a:r>
          </a:p>
          <a:p>
            <a:r>
              <a:rPr lang="en-US" dirty="0" smtClean="0"/>
              <a:t>Jesus Christ, the Passover Lamb, redeemed us</a:t>
            </a:r>
          </a:p>
          <a:p>
            <a:r>
              <a:rPr lang="en-US" dirty="0" smtClean="0"/>
              <a:t>Believers live, no longer under Satan’s control</a:t>
            </a:r>
          </a:p>
          <a:p>
            <a:r>
              <a:rPr lang="en-US" dirty="0" smtClean="0"/>
              <a:t>WHO WAS SUPPOSED TO RULE?</a:t>
            </a:r>
          </a:p>
          <a:p>
            <a:r>
              <a:rPr lang="en-US" dirty="0" smtClean="0"/>
              <a:t>Man, but he chose to disobey God and sin and death entered the world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Revelation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Rev. 1:19  The things which you have seen Rev. 1</a:t>
            </a:r>
          </a:p>
          <a:p>
            <a:r>
              <a:rPr lang="en-US" dirty="0" smtClean="0"/>
              <a:t>The things which are – Revelation 2 -3</a:t>
            </a:r>
          </a:p>
          <a:p>
            <a:r>
              <a:rPr lang="en-US" dirty="0" smtClean="0"/>
              <a:t>“What must take place after these things” Rev. 4-22</a:t>
            </a:r>
          </a:p>
          <a:p>
            <a:r>
              <a:rPr lang="en-US" dirty="0" smtClean="0"/>
              <a:t>Rev. 5  The Lamb Who is Worthy</a:t>
            </a:r>
          </a:p>
          <a:p>
            <a:r>
              <a:rPr lang="en-US" dirty="0" smtClean="0"/>
              <a:t>Jesus is the only One Who is worthy to open the book and break its seals</a:t>
            </a:r>
          </a:p>
          <a:p>
            <a:r>
              <a:rPr lang="en-US" dirty="0" smtClean="0"/>
              <a:t>Jesus made men to be a kingdom of priests to God and they will reign on earth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Jeremiah 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Jeremiah purchased, redeemed, a piece of land</a:t>
            </a:r>
          </a:p>
          <a:p>
            <a:r>
              <a:rPr lang="en-US" dirty="0" smtClean="0"/>
              <a:t>His redemption of that piece of land showed hope in the Lord’s promise to return His people to their land</a:t>
            </a:r>
          </a:p>
          <a:p>
            <a:r>
              <a:rPr lang="en-US" dirty="0" smtClean="0"/>
              <a:t>Daniel 7, John 1 and Mark 13</a:t>
            </a:r>
          </a:p>
          <a:p>
            <a:r>
              <a:rPr lang="en-US" dirty="0" smtClean="0"/>
              <a:t>His dominion is everlasting</a:t>
            </a:r>
          </a:p>
          <a:p>
            <a:r>
              <a:rPr lang="en-US" dirty="0" smtClean="0"/>
              <a:t>His kingdom </a:t>
            </a:r>
            <a:r>
              <a:rPr lang="en-US" b="1" dirty="0" smtClean="0"/>
              <a:t>will not </a:t>
            </a:r>
            <a:r>
              <a:rPr lang="en-US" dirty="0" smtClean="0"/>
              <a:t>be destroyed</a:t>
            </a:r>
          </a:p>
          <a:p>
            <a:r>
              <a:rPr lang="en-US" dirty="0" smtClean="0"/>
              <a:t>The devil’s dominion </a:t>
            </a:r>
            <a:r>
              <a:rPr lang="en-US" b="1" dirty="0" smtClean="0"/>
              <a:t>will</a:t>
            </a:r>
            <a:r>
              <a:rPr lang="en-US" dirty="0" smtClean="0"/>
              <a:t> be destroyed:  his is NOT everlasting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Blood Avenger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Numbers 35  “avenger” = </a:t>
            </a:r>
            <a:r>
              <a:rPr lang="en-US" dirty="0" err="1" smtClean="0"/>
              <a:t>goel</a:t>
            </a:r>
            <a:r>
              <a:rPr lang="en-US" dirty="0" smtClean="0"/>
              <a:t>/</a:t>
            </a:r>
            <a:r>
              <a:rPr lang="en-US" dirty="0" err="1" smtClean="0"/>
              <a:t>gaal</a:t>
            </a:r>
            <a:r>
              <a:rPr lang="en-US" dirty="0" smtClean="0"/>
              <a:t>  redeem</a:t>
            </a:r>
          </a:p>
          <a:p>
            <a:r>
              <a:rPr lang="en-US" dirty="0" smtClean="0"/>
              <a:t>A kinsman, relative, who was to avenge the murder of his relative</a:t>
            </a:r>
          </a:p>
          <a:p>
            <a:r>
              <a:rPr lang="en-US" dirty="0" smtClean="0"/>
              <a:t>He was to kill the murderer and thereby keep the land from being defiled by the shedding of innocent blood</a:t>
            </a:r>
          </a:p>
          <a:p>
            <a:r>
              <a:rPr lang="en-US" dirty="0" smtClean="0"/>
              <a:t>He could NOT take the life of one who unintentionally killed a relative.</a:t>
            </a:r>
          </a:p>
          <a:p>
            <a:r>
              <a:rPr lang="en-US" dirty="0" smtClean="0"/>
              <a:t>Only appointed to kill a murderer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Cities of Refuge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Protected the manslayer until proven guilty or innocent</a:t>
            </a:r>
          </a:p>
          <a:p>
            <a:r>
              <a:rPr lang="en-US" dirty="0" smtClean="0"/>
              <a:t>Judged by the congregation/elders</a:t>
            </a:r>
          </a:p>
          <a:p>
            <a:r>
              <a:rPr lang="en-US" dirty="0" smtClean="0"/>
              <a:t>Could not leave the city for fear of death</a:t>
            </a:r>
          </a:p>
          <a:p>
            <a:r>
              <a:rPr lang="en-US" dirty="0" smtClean="0"/>
              <a:t>If he left the city, the blood avenger could kill him without punishment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Jesus’ duty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devil is a murderer from the beginning</a:t>
            </a:r>
          </a:p>
          <a:p>
            <a:r>
              <a:rPr lang="en-US" dirty="0" smtClean="0"/>
              <a:t>The devil murdered mankind by deceit</a:t>
            </a:r>
          </a:p>
          <a:p>
            <a:r>
              <a:rPr lang="en-US" dirty="0" smtClean="0"/>
              <a:t>The devil is the murderer of man</a:t>
            </a:r>
          </a:p>
          <a:p>
            <a:r>
              <a:rPr lang="en-US" dirty="0" smtClean="0"/>
              <a:t>Jesus became a man to be: the close relative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		     the redeemer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		     man’s “</a:t>
            </a:r>
            <a:r>
              <a:rPr lang="en-US" dirty="0" err="1" smtClean="0"/>
              <a:t>goel</a:t>
            </a:r>
            <a:r>
              <a:rPr lang="en-US" dirty="0" smtClean="0"/>
              <a:t>”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             the blood avenger</a:t>
            </a:r>
          </a:p>
          <a:p>
            <a:r>
              <a:rPr lang="en-US" dirty="0" smtClean="0"/>
              <a:t>It is HIS responsibility to kill the devil, the murderer of his relative: man.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</TotalTime>
  <Words>558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Kinsman Redeemer</vt:lpstr>
      <vt:lpstr>The Redemption of the Earth</vt:lpstr>
      <vt:lpstr>The Devil</vt:lpstr>
      <vt:lpstr>Colossians 1:11-14</vt:lpstr>
      <vt:lpstr>Revelation</vt:lpstr>
      <vt:lpstr>Jeremiah 32</vt:lpstr>
      <vt:lpstr>The Blood Avenger</vt:lpstr>
      <vt:lpstr>Cities of Refuge</vt:lpstr>
      <vt:lpstr>Jesus’ duty</vt:lpstr>
      <vt:lpstr>Joel 3:11-21</vt:lpstr>
      <vt:lpstr>Our God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Kinsman Redeemer</dc:title>
  <dc:creator>Jenny</dc:creator>
  <cp:lastModifiedBy>Jenny</cp:lastModifiedBy>
  <cp:revision>11</cp:revision>
  <dcterms:created xsi:type="dcterms:W3CDTF">2014-01-29T22:23:58Z</dcterms:created>
  <dcterms:modified xsi:type="dcterms:W3CDTF">2014-01-29T22:57:45Z</dcterms:modified>
</cp:coreProperties>
</file>