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00D4AE-F724-4F1E-97A1-69B16EE17760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A6197C-8CE6-42CA-A727-2423D35900A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Kinsman Redeemer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 of the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Joshua 18:1-10 Joshua led the people to take possession of the land</a:t>
            </a:r>
          </a:p>
          <a:p>
            <a:r>
              <a:rPr lang="en-US" dirty="0" smtClean="0"/>
              <a:t>Joshua divided the land for each tribe</a:t>
            </a:r>
          </a:p>
          <a:p>
            <a:r>
              <a:rPr lang="en-US" dirty="0" smtClean="0"/>
              <a:t>Leviticus 25  </a:t>
            </a:r>
            <a:r>
              <a:rPr lang="en-US" b="1" dirty="0" smtClean="0"/>
              <a:t>After</a:t>
            </a:r>
            <a:r>
              <a:rPr lang="en-US" dirty="0" smtClean="0"/>
              <a:t> Egypt: </a:t>
            </a:r>
            <a:r>
              <a:rPr lang="en-US" b="1" dirty="0" smtClean="0"/>
              <a:t>Before</a:t>
            </a:r>
            <a:r>
              <a:rPr lang="en-US" dirty="0" smtClean="0"/>
              <a:t> Canaan</a:t>
            </a:r>
          </a:p>
          <a:p>
            <a:r>
              <a:rPr lang="en-US" dirty="0" smtClean="0"/>
              <a:t>Rules for living in the land</a:t>
            </a:r>
          </a:p>
          <a:p>
            <a:r>
              <a:rPr lang="en-US" dirty="0" smtClean="0"/>
              <a:t>Lord’s law and provision for the land itself</a:t>
            </a:r>
          </a:p>
          <a:p>
            <a:r>
              <a:rPr lang="en-US" dirty="0" smtClean="0"/>
              <a:t>Sabbatical year: Sow land for six years, rest the seventh</a:t>
            </a:r>
          </a:p>
          <a:p>
            <a:r>
              <a:rPr lang="en-US" dirty="0" smtClean="0"/>
              <a:t>Jubilee year: 50</a:t>
            </a:r>
            <a:r>
              <a:rPr lang="en-US" baseline="30000" dirty="0" smtClean="0"/>
              <a:t>th</a:t>
            </a:r>
            <a:r>
              <a:rPr lang="en-US" dirty="0" smtClean="0"/>
              <a:t> year – everything reverted to its original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 of the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Israelite became so poor he had to sell his property, provision was made to keep that land in his family.</a:t>
            </a:r>
          </a:p>
          <a:p>
            <a:r>
              <a:rPr lang="en-US" dirty="0" smtClean="0"/>
              <a:t>The land could NOT be sold permanently</a:t>
            </a:r>
          </a:p>
          <a:p>
            <a:r>
              <a:rPr lang="en-US" dirty="0" smtClean="0"/>
              <a:t>Num. 27:8-11; 36:7-9  </a:t>
            </a:r>
            <a:r>
              <a:rPr lang="en-US" dirty="0" err="1" smtClean="0"/>
              <a:t>Zelophehad’s</a:t>
            </a:r>
            <a:r>
              <a:rPr lang="en-US" dirty="0" smtClean="0"/>
              <a:t> daughters</a:t>
            </a:r>
          </a:p>
          <a:p>
            <a:r>
              <a:rPr lang="en-US" dirty="0" smtClean="0"/>
              <a:t>Ruth 4 Naomi had to sell her land but kept it in the family</a:t>
            </a:r>
          </a:p>
          <a:p>
            <a:r>
              <a:rPr lang="en-US" dirty="0" smtClean="0"/>
              <a:t>Num. 36:8 Daughters could not marry outside their tribe. If they did, the land did </a:t>
            </a:r>
            <a:r>
              <a:rPr lang="en-US" b="1" dirty="0" smtClean="0"/>
              <a:t>not</a:t>
            </a:r>
            <a:r>
              <a:rPr lang="en-US" dirty="0" smtClean="0"/>
              <a:t> go with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Redemption of Israel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Ex. 6:1-8 The LORD remembered His covenant</a:t>
            </a:r>
          </a:p>
          <a:p>
            <a:r>
              <a:rPr lang="en-US" dirty="0" smtClean="0"/>
              <a:t>They knew Him as: God Almighty  </a:t>
            </a:r>
            <a:r>
              <a:rPr lang="en-US" b="1" i="1" dirty="0" smtClean="0"/>
              <a:t>El </a:t>
            </a:r>
            <a:r>
              <a:rPr lang="en-US" b="1" i="1" dirty="0" err="1" smtClean="0"/>
              <a:t>Shaddai</a:t>
            </a:r>
            <a:endParaRPr lang="en-US" b="1" i="1" dirty="0" smtClean="0"/>
          </a:p>
          <a:p>
            <a:r>
              <a:rPr lang="en-US" dirty="0" smtClean="0"/>
              <a:t>Now He will reveal Himself as LORD – </a:t>
            </a:r>
            <a:r>
              <a:rPr lang="en-US" b="1" i="1" dirty="0" smtClean="0"/>
              <a:t>Yahweh</a:t>
            </a:r>
          </a:p>
          <a:p>
            <a:r>
              <a:rPr lang="en-US" dirty="0" smtClean="0"/>
              <a:t>God of Promises now known as the God who </a:t>
            </a:r>
            <a:r>
              <a:rPr lang="en-US" b="1" dirty="0" smtClean="0"/>
              <a:t>fulfills </a:t>
            </a:r>
            <a:r>
              <a:rPr lang="en-US" dirty="0" smtClean="0"/>
              <a:t>the Promises.</a:t>
            </a:r>
          </a:p>
          <a:p>
            <a:r>
              <a:rPr lang="en-US" dirty="0" smtClean="0"/>
              <a:t>Ex. 12-13 Passover Lamb redeemed the firstborn and therefore the whole family</a:t>
            </a:r>
          </a:p>
          <a:p>
            <a:r>
              <a:rPr lang="en-US" dirty="0" smtClean="0"/>
              <a:t>Ex. 13 Firstborn of every womb belonged to the Lord</a:t>
            </a:r>
          </a:p>
          <a:p>
            <a:r>
              <a:rPr lang="en-US" b="1" dirty="0" smtClean="0"/>
              <a:t>Jesus is the firstborn of the dead Revelation 1:5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 of Slaves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not only redeemed Israel from slavery but He gave laws for future situations of slavery</a:t>
            </a:r>
          </a:p>
          <a:p>
            <a:r>
              <a:rPr lang="en-US" dirty="0" smtClean="0"/>
              <a:t>Lev. 25:47-55 Law for when an Israelite sold himself as a slave to a </a:t>
            </a:r>
            <a:r>
              <a:rPr lang="en-US" b="1" u="sng" dirty="0" smtClean="0"/>
              <a:t>stranger</a:t>
            </a:r>
            <a:r>
              <a:rPr lang="en-US" dirty="0" smtClean="0"/>
              <a:t> among them</a:t>
            </a:r>
          </a:p>
          <a:p>
            <a:r>
              <a:rPr lang="en-US" dirty="0" smtClean="0"/>
              <a:t>Brother, uncle, cousin or blood relative could redeem</a:t>
            </a:r>
          </a:p>
          <a:p>
            <a:r>
              <a:rPr lang="en-US" dirty="0" smtClean="0"/>
              <a:t>The people could NOT be permanent slaves</a:t>
            </a:r>
          </a:p>
          <a:p>
            <a:r>
              <a:rPr lang="en-US" dirty="0" smtClean="0"/>
              <a:t>As the land belonged to the Lord, so did the 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as Kinsman Redeemer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Luke 1:67-75 God had already accomplished redemption for His people</a:t>
            </a:r>
          </a:p>
          <a:p>
            <a:r>
              <a:rPr lang="en-US" dirty="0" smtClean="0"/>
              <a:t>Luke 2:38 Jesus was that redemption</a:t>
            </a:r>
          </a:p>
          <a:p>
            <a:r>
              <a:rPr lang="en-US" dirty="0" smtClean="0"/>
              <a:t>Romans 3 Everyone needs redemption</a:t>
            </a:r>
          </a:p>
          <a:p>
            <a:r>
              <a:rPr lang="en-US" dirty="0" smtClean="0"/>
              <a:t>John 1 and I Cor. 5  The believer should not have a lifestyle of sin. Jesus saved us from slavery to sin</a:t>
            </a:r>
          </a:p>
          <a:p>
            <a:r>
              <a:rPr lang="en-US" dirty="0" smtClean="0"/>
              <a:t>Only a close relative can redeem</a:t>
            </a:r>
          </a:p>
          <a:p>
            <a:r>
              <a:rPr lang="en-US" b="1" dirty="0" smtClean="0"/>
              <a:t>JESUS MAKES US ALL FAMILY!!!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as Kinsman Redeemer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Luke 1:30-35  Jesus was God and Man</a:t>
            </a:r>
          </a:p>
          <a:p>
            <a:r>
              <a:rPr lang="en-US" dirty="0" smtClean="0"/>
              <a:t>Hebrews 2:17-18 Jesus was made like His brethren</a:t>
            </a:r>
          </a:p>
          <a:p>
            <a:r>
              <a:rPr lang="en-US" dirty="0" smtClean="0"/>
              <a:t>Price for redemption: Jesus’ blood</a:t>
            </a:r>
          </a:p>
          <a:p>
            <a:r>
              <a:rPr lang="en-US" dirty="0" smtClean="0"/>
              <a:t>Hebrews 9:12-14, 22 and I Peter 1:18-19 As the Passover Lamb, His blood saves those who believe</a:t>
            </a:r>
          </a:p>
          <a:p>
            <a:r>
              <a:rPr lang="en-US" dirty="0" smtClean="0"/>
              <a:t>The kinsman had to be able and willing to redeem</a:t>
            </a:r>
          </a:p>
          <a:p>
            <a:r>
              <a:rPr lang="en-US" dirty="0" smtClean="0"/>
              <a:t>Phil. 2:5-11 Jesus emptied Himself and became like us</a:t>
            </a:r>
          </a:p>
          <a:p>
            <a:r>
              <a:rPr lang="en-US" dirty="0" smtClean="0"/>
              <a:t>John 10:14-18 He willingly laid down His life for us; no one took it from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Eph. 1:7; Col. 1:14  There IS forgiveness of sin. There IS redemption through His blood</a:t>
            </a:r>
          </a:p>
          <a:p>
            <a:r>
              <a:rPr lang="en-US" dirty="0" smtClean="0"/>
              <a:t>Acts 20:28 Jesus bought us with His own blood</a:t>
            </a:r>
          </a:p>
          <a:p>
            <a:r>
              <a:rPr lang="en-US" dirty="0" smtClean="0"/>
              <a:t>Titus 2:14  “Jesus gave Himself for us to redeem us from every lawless deed, and to purify for Himself a people for His own possession, zealous for good deeds.”</a:t>
            </a:r>
          </a:p>
          <a:p>
            <a:r>
              <a:rPr lang="en-US" dirty="0" smtClean="0"/>
              <a:t>HOW SHALL WE THEN LIVE?</a:t>
            </a:r>
          </a:p>
          <a:p>
            <a:r>
              <a:rPr lang="en-US" dirty="0" smtClean="0"/>
              <a:t>“Keep watch over yourselves and all the flock”</a:t>
            </a:r>
          </a:p>
          <a:p>
            <a:r>
              <a:rPr lang="en-US" dirty="0" smtClean="0"/>
              <a:t>“Be shepherds of the church of God.”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528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Kinsman Redeemer</vt:lpstr>
      <vt:lpstr>Redemption of the Land</vt:lpstr>
      <vt:lpstr>Redemption of the Land</vt:lpstr>
      <vt:lpstr>God’s Redemption of Israel</vt:lpstr>
      <vt:lpstr>Redemption of Slaves</vt:lpstr>
      <vt:lpstr>Jesus as Kinsman Redeemer</vt:lpstr>
      <vt:lpstr>Jesus as Kinsman Redeemer</vt:lpstr>
      <vt:lpstr>What About YOU?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Kinsman Redeemer</dc:title>
  <dc:creator>Jenny</dc:creator>
  <cp:lastModifiedBy>Jenny</cp:lastModifiedBy>
  <cp:revision>15</cp:revision>
  <dcterms:created xsi:type="dcterms:W3CDTF">2014-01-22T12:53:52Z</dcterms:created>
  <dcterms:modified xsi:type="dcterms:W3CDTF">2014-01-22T14:08:43Z</dcterms:modified>
</cp:coreProperties>
</file>