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605" y="-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231DB0-9006-40D1-8924-CEC7FC3B25FD}" type="datetimeFigureOut">
              <a:rPr lang="en-US" smtClean="0"/>
              <a:t>1/15/2014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AABEBD-E2D6-43BE-8AD9-D3FD02B485B3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231DB0-9006-40D1-8924-CEC7FC3B25FD}" type="datetimeFigureOut">
              <a:rPr lang="en-US" smtClean="0"/>
              <a:t>1/15/2014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AABEBD-E2D6-43BE-8AD9-D3FD02B485B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231DB0-9006-40D1-8924-CEC7FC3B25FD}" type="datetimeFigureOut">
              <a:rPr lang="en-US" smtClean="0"/>
              <a:t>1/15/2014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AABEBD-E2D6-43BE-8AD9-D3FD02B485B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231DB0-9006-40D1-8924-CEC7FC3B25FD}" type="datetimeFigureOut">
              <a:rPr lang="en-US" smtClean="0"/>
              <a:t>1/15/2014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AABEBD-E2D6-43BE-8AD9-D3FD02B485B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231DB0-9006-40D1-8924-CEC7FC3B25FD}" type="datetimeFigureOut">
              <a:rPr lang="en-US" smtClean="0"/>
              <a:t>1/15/2014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AABEBD-E2D6-43BE-8AD9-D3FD02B485B3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231DB0-9006-40D1-8924-CEC7FC3B25FD}" type="datetimeFigureOut">
              <a:rPr lang="en-US" smtClean="0"/>
              <a:t>1/15/2014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AABEBD-E2D6-43BE-8AD9-D3FD02B485B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231DB0-9006-40D1-8924-CEC7FC3B25FD}" type="datetimeFigureOut">
              <a:rPr lang="en-US" smtClean="0"/>
              <a:t>1/15/2014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AABEBD-E2D6-43BE-8AD9-D3FD02B485B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231DB0-9006-40D1-8924-CEC7FC3B25FD}" type="datetimeFigureOut">
              <a:rPr lang="en-US" smtClean="0"/>
              <a:t>1/15/2014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AABEBD-E2D6-43BE-8AD9-D3FD02B485B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231DB0-9006-40D1-8924-CEC7FC3B25FD}" type="datetimeFigureOut">
              <a:rPr lang="en-US" smtClean="0"/>
              <a:t>1/15/2014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AABEBD-E2D6-43BE-8AD9-D3FD02B485B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231DB0-9006-40D1-8924-CEC7FC3B25FD}" type="datetimeFigureOut">
              <a:rPr lang="en-US" smtClean="0"/>
              <a:t>1/15/2014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AABEBD-E2D6-43BE-8AD9-D3FD02B485B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231DB0-9006-40D1-8924-CEC7FC3B25FD}" type="datetimeFigureOut">
              <a:rPr lang="en-US" smtClean="0"/>
              <a:t>1/15/2014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52AABEBD-E2D6-43BE-8AD9-D3FD02B485B3}" type="slidenum">
              <a:rPr lang="en-US" smtClean="0"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9C231DB0-9006-40D1-8924-CEC7FC3B25FD}" type="datetimeFigureOut">
              <a:rPr lang="en-US" smtClean="0"/>
              <a:t>1/15/2014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2AABEBD-E2D6-43BE-8AD9-D3FD02B485B3}" type="slidenum">
              <a:rPr lang="en-US" smtClean="0"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Kinsman Redeemer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Lesson 1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Setting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During the times of the judges.</a:t>
            </a:r>
          </a:p>
          <a:p>
            <a:r>
              <a:rPr lang="en-US" dirty="0" smtClean="0"/>
              <a:t>Judges 17:6 There was no king in Israel. Every man did what was right in his own eyes.</a:t>
            </a:r>
          </a:p>
          <a:p>
            <a:r>
              <a:rPr lang="en-US" dirty="0" smtClean="0"/>
              <a:t>Probably at the beginning of the judges because Rahab is listed as Boaz’s mother and was probably alive</a:t>
            </a:r>
          </a:p>
          <a:p>
            <a:r>
              <a:rPr lang="en-US" dirty="0" smtClean="0"/>
              <a:t>Jericho, </a:t>
            </a:r>
            <a:r>
              <a:rPr lang="en-US" dirty="0" err="1" smtClean="0"/>
              <a:t>Rahab’s</a:t>
            </a:r>
            <a:r>
              <a:rPr lang="en-US" dirty="0" smtClean="0"/>
              <a:t> home, was the first city Israel conquered when they entered the land with Joshua</a:t>
            </a:r>
          </a:p>
          <a:p>
            <a:r>
              <a:rPr lang="en-US" u="sng" dirty="0" smtClean="0"/>
              <a:t>Rahab 		Ruth		David		Jesus</a:t>
            </a:r>
          </a:p>
          <a:p>
            <a:pPr>
              <a:buNone/>
            </a:pPr>
            <a:r>
              <a:rPr lang="en-US" dirty="0" smtClean="0"/>
              <a:t>	Joshua 2		Judges(300+years)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Ruth 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Elimelech moved his family to Moab due to a famine</a:t>
            </a:r>
          </a:p>
          <a:p>
            <a:r>
              <a:rPr lang="en-US" dirty="0" smtClean="0"/>
              <a:t>A famine in the land of Israel at that time would only be a result of Israel’s disobedience to the Law of God</a:t>
            </a:r>
          </a:p>
          <a:p>
            <a:r>
              <a:rPr lang="en-US" dirty="0" smtClean="0"/>
              <a:t>Moab’s origin: Lot’s </a:t>
            </a:r>
            <a:r>
              <a:rPr lang="en-US" dirty="0" err="1" smtClean="0"/>
              <a:t>incestual</a:t>
            </a:r>
            <a:r>
              <a:rPr lang="en-US" dirty="0" smtClean="0"/>
              <a:t> relationship </a:t>
            </a:r>
            <a:r>
              <a:rPr lang="en-US" dirty="0" smtClean="0"/>
              <a:t>Gen. 19:37 </a:t>
            </a:r>
            <a:endParaRPr lang="en-US" dirty="0" smtClean="0"/>
          </a:p>
          <a:p>
            <a:r>
              <a:rPr lang="en-US" dirty="0" smtClean="0"/>
              <a:t>Vs. 11-13  refers to the Levirate law in Deut. 25:5-10 which explains the obligation of a brother to raise up a descendant for a dead brother to carry on his name.</a:t>
            </a:r>
          </a:p>
          <a:p>
            <a:r>
              <a:rPr lang="en-US" dirty="0" smtClean="0"/>
              <a:t>Genesis 38  Example of Judah and Tamar which was an ancestor of Naomi’s</a:t>
            </a:r>
          </a:p>
          <a:p>
            <a:r>
              <a:rPr lang="en-US" dirty="0" smtClean="0"/>
              <a:t>Naomi knew she needed a redeemer in her bitter situation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Ruth 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Boaz is described as a man of great wealth</a:t>
            </a:r>
          </a:p>
          <a:p>
            <a:r>
              <a:rPr lang="en-US" dirty="0" smtClean="0"/>
              <a:t>Deut. 28:1-6  Wealth would come to a man of Israel if he were obedient to the Lord.</a:t>
            </a:r>
          </a:p>
          <a:p>
            <a:r>
              <a:rPr lang="en-US" dirty="0" smtClean="0"/>
              <a:t>The Lord Himself led Ruth to Boaz’s field to accomplish His purposes</a:t>
            </a:r>
          </a:p>
          <a:p>
            <a:r>
              <a:rPr lang="en-US" dirty="0" smtClean="0"/>
              <a:t>Ruth was hard working</a:t>
            </a:r>
          </a:p>
          <a:p>
            <a:r>
              <a:rPr lang="en-US" dirty="0" smtClean="0"/>
              <a:t>Boaz’s commands:  Do not touch her </a:t>
            </a:r>
            <a:r>
              <a:rPr lang="en-US" dirty="0" err="1" smtClean="0"/>
              <a:t>v.s</a:t>
            </a:r>
            <a:r>
              <a:rPr lang="en-US" dirty="0" smtClean="0"/>
              <a:t> 9</a:t>
            </a:r>
          </a:p>
          <a:p>
            <a:r>
              <a:rPr lang="en-US" dirty="0" smtClean="0"/>
              <a:t>Let her glean, do not insult her vs. 15</a:t>
            </a:r>
          </a:p>
          <a:p>
            <a:r>
              <a:rPr lang="en-US" dirty="0" smtClean="0"/>
              <a:t>Pull out some grain, do not rebuke her vs. 16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Ruth 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b="1" dirty="0" smtClean="0"/>
              <a:t>Relationship between Naomi and Ruth:</a:t>
            </a:r>
          </a:p>
          <a:p>
            <a:r>
              <a:rPr lang="en-US" dirty="0" smtClean="0"/>
              <a:t>Naomi instructed Ruth in how to follow the ways of her people.</a:t>
            </a:r>
          </a:p>
          <a:p>
            <a:r>
              <a:rPr lang="en-US" dirty="0" smtClean="0"/>
              <a:t>Ruth listened to and respected Naomi and worked to provide for her.</a:t>
            </a:r>
          </a:p>
          <a:p>
            <a:r>
              <a:rPr lang="en-US" dirty="0" smtClean="0"/>
              <a:t>Ez. 16:1-8  Ruth was asking Boaz to marry her</a:t>
            </a:r>
          </a:p>
          <a:p>
            <a:r>
              <a:rPr lang="en-US" dirty="0" smtClean="0"/>
              <a:t>Vs. 9 &amp; 12 “Close relative” is the word “</a:t>
            </a:r>
            <a:r>
              <a:rPr lang="en-US" dirty="0" err="1" smtClean="0"/>
              <a:t>gaal</a:t>
            </a:r>
            <a:r>
              <a:rPr lang="en-US" dirty="0" smtClean="0"/>
              <a:t>”</a:t>
            </a:r>
          </a:p>
          <a:p>
            <a:r>
              <a:rPr lang="en-US" dirty="0" smtClean="0"/>
              <a:t>“To act as kinsman: to redeem; to avenge, do the part of a kinsman, ransom, deliver, to marry a childless widow of an older brother; redeem from difficulty or danger”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Ruth 4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Naomi needed to sell her land</a:t>
            </a:r>
          </a:p>
          <a:p>
            <a:r>
              <a:rPr lang="en-US" dirty="0" smtClean="0"/>
              <a:t>Nearest/ closest relative held the responsibility</a:t>
            </a:r>
          </a:p>
          <a:p>
            <a:r>
              <a:rPr lang="en-US" dirty="0" smtClean="0"/>
              <a:t>Marrying Ruth was not agreeable to him</a:t>
            </a:r>
          </a:p>
          <a:p>
            <a:r>
              <a:rPr lang="en-US" dirty="0" smtClean="0"/>
              <a:t>Boaz followed the law to the letter: honoring</a:t>
            </a:r>
          </a:p>
          <a:p>
            <a:r>
              <a:rPr lang="en-US" dirty="0" smtClean="0"/>
              <a:t>“Everyone did what was right in his own eyes”</a:t>
            </a:r>
          </a:p>
          <a:p>
            <a:r>
              <a:rPr lang="en-US" dirty="0" smtClean="0"/>
              <a:t>Boaz was an exception: he did what was right in the eyes of the LORD.</a:t>
            </a:r>
          </a:p>
          <a:p>
            <a:r>
              <a:rPr lang="en-US" dirty="0" smtClean="0"/>
              <a:t>The first child would become the heir of Naomi’s son, </a:t>
            </a:r>
            <a:r>
              <a:rPr lang="en-US" dirty="0" err="1" smtClean="0"/>
              <a:t>Mahlon</a:t>
            </a:r>
            <a:r>
              <a:rPr lang="en-US" dirty="0" smtClean="0"/>
              <a:t>, Ruth’s first husband.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Geneaology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en-US" sz="2000" dirty="0" smtClean="0"/>
              <a:t>Perez</a:t>
            </a:r>
          </a:p>
          <a:p>
            <a:pPr>
              <a:buNone/>
            </a:pPr>
            <a:r>
              <a:rPr lang="en-US" sz="2000" dirty="0" smtClean="0">
                <a:latin typeface="Calibri"/>
              </a:rPr>
              <a:t>  ↓</a:t>
            </a:r>
          </a:p>
          <a:p>
            <a:pPr>
              <a:buNone/>
            </a:pPr>
            <a:r>
              <a:rPr lang="en-US" sz="2000" dirty="0" err="1" smtClean="0">
                <a:latin typeface="Calibri"/>
              </a:rPr>
              <a:t>Hezron</a:t>
            </a:r>
            <a:endParaRPr lang="en-US" sz="2000" dirty="0" smtClean="0">
              <a:latin typeface="Calibri"/>
            </a:endParaRPr>
          </a:p>
          <a:p>
            <a:pPr>
              <a:buNone/>
            </a:pPr>
            <a:r>
              <a:rPr lang="en-US" sz="2000" dirty="0" smtClean="0">
                <a:latin typeface="Calibri"/>
              </a:rPr>
              <a:t>  ↓</a:t>
            </a:r>
          </a:p>
          <a:p>
            <a:pPr>
              <a:buNone/>
            </a:pPr>
            <a:r>
              <a:rPr lang="en-US" sz="2000" dirty="0" smtClean="0">
                <a:latin typeface="Calibri"/>
              </a:rPr>
              <a:t>Ram</a:t>
            </a:r>
          </a:p>
          <a:p>
            <a:pPr>
              <a:buNone/>
            </a:pPr>
            <a:r>
              <a:rPr lang="en-US" sz="2000" dirty="0" err="1" smtClean="0">
                <a:latin typeface="Calibri"/>
              </a:rPr>
              <a:t>Amminadab</a:t>
            </a:r>
            <a:r>
              <a:rPr lang="en-US" sz="2000" dirty="0" smtClean="0">
                <a:latin typeface="Calibri"/>
              </a:rPr>
              <a:t> (daughter Elisheba was the mother of </a:t>
            </a:r>
            <a:r>
              <a:rPr lang="en-US" sz="2000" dirty="0" err="1" smtClean="0">
                <a:latin typeface="Calibri"/>
              </a:rPr>
              <a:t>Nadab</a:t>
            </a:r>
            <a:r>
              <a:rPr lang="en-US" sz="2000" dirty="0" smtClean="0">
                <a:latin typeface="Calibri"/>
              </a:rPr>
              <a:t> and </a:t>
            </a:r>
            <a:r>
              <a:rPr lang="en-US" sz="2000" dirty="0" err="1" smtClean="0">
                <a:latin typeface="Calibri"/>
              </a:rPr>
              <a:t>Abihu</a:t>
            </a:r>
            <a:r>
              <a:rPr lang="en-US" sz="2000" dirty="0" smtClean="0">
                <a:latin typeface="Calibri"/>
              </a:rPr>
              <a:t>)</a:t>
            </a:r>
          </a:p>
          <a:p>
            <a:pPr>
              <a:buNone/>
            </a:pPr>
            <a:r>
              <a:rPr lang="en-US" sz="2000" dirty="0" err="1" smtClean="0">
                <a:latin typeface="Calibri"/>
              </a:rPr>
              <a:t>Nahshon</a:t>
            </a:r>
            <a:r>
              <a:rPr lang="en-US" sz="2000" dirty="0" smtClean="0">
                <a:latin typeface="Calibri"/>
              </a:rPr>
              <a:t> (leader of Judah, first to bring his offering to dedicate the altar)</a:t>
            </a:r>
          </a:p>
          <a:p>
            <a:pPr>
              <a:buNone/>
            </a:pPr>
            <a:r>
              <a:rPr lang="en-US" sz="2000" dirty="0" smtClean="0">
                <a:latin typeface="Calibri"/>
              </a:rPr>
              <a:t>Salmon (married Rahab, a Gentile from Jericho)</a:t>
            </a:r>
          </a:p>
          <a:p>
            <a:pPr>
              <a:buNone/>
            </a:pPr>
            <a:r>
              <a:rPr lang="en-US" sz="2000" dirty="0" smtClean="0">
                <a:latin typeface="Calibri"/>
              </a:rPr>
              <a:t>Boaz (married Ruth, a Gentile from Moab)</a:t>
            </a:r>
          </a:p>
          <a:p>
            <a:pPr>
              <a:buNone/>
            </a:pPr>
            <a:r>
              <a:rPr lang="en-US" sz="2000" dirty="0" err="1" smtClean="0">
                <a:latin typeface="Calibri"/>
              </a:rPr>
              <a:t>Obed</a:t>
            </a:r>
            <a:r>
              <a:rPr lang="en-US" sz="2000" dirty="0" smtClean="0">
                <a:latin typeface="Calibri"/>
              </a:rPr>
              <a:t> (</a:t>
            </a:r>
            <a:r>
              <a:rPr lang="en-US" sz="2000" dirty="0" err="1" smtClean="0">
                <a:latin typeface="Calibri"/>
              </a:rPr>
              <a:t>Mahlon’s</a:t>
            </a:r>
            <a:r>
              <a:rPr lang="en-US" sz="2000" dirty="0" smtClean="0">
                <a:latin typeface="Calibri"/>
              </a:rPr>
              <a:t> heir)</a:t>
            </a:r>
          </a:p>
          <a:p>
            <a:pPr>
              <a:buNone/>
            </a:pPr>
            <a:r>
              <a:rPr lang="en-US" sz="2000" dirty="0" smtClean="0">
                <a:latin typeface="Calibri"/>
              </a:rPr>
              <a:t>Jesse (father of the second, and greatest king of Israel)</a:t>
            </a:r>
          </a:p>
          <a:p>
            <a:pPr>
              <a:buNone/>
            </a:pPr>
            <a:r>
              <a:rPr lang="en-US" sz="2000" dirty="0" smtClean="0">
                <a:latin typeface="Calibri"/>
              </a:rPr>
              <a:t>David (a man after God’s own heart. One of his kin always on Israel’s throne)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58</TotalTime>
  <Words>514</Words>
  <Application>Microsoft Office PowerPoint</Application>
  <PresentationFormat>On-screen Show (4:3)</PresentationFormat>
  <Paragraphs>52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Flow</vt:lpstr>
      <vt:lpstr>Kinsman Redeemer</vt:lpstr>
      <vt:lpstr>Setting</vt:lpstr>
      <vt:lpstr>Ruth 1</vt:lpstr>
      <vt:lpstr>Ruth 2</vt:lpstr>
      <vt:lpstr>Ruth 3</vt:lpstr>
      <vt:lpstr>Ruth 4</vt:lpstr>
      <vt:lpstr>Geneaology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Kinsman Redeemer</dc:title>
  <dc:creator>Jenny</dc:creator>
  <cp:lastModifiedBy>Jenny</cp:lastModifiedBy>
  <cp:revision>16</cp:revision>
  <dcterms:created xsi:type="dcterms:W3CDTF">2014-01-15T19:29:48Z</dcterms:created>
  <dcterms:modified xsi:type="dcterms:W3CDTF">2014-01-15T20:28:01Z</dcterms:modified>
</cp:coreProperties>
</file>