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29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590800"/>
            <a:ext cx="426720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10000"/>
            <a:ext cx="42672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9A7A3AA3-7737-47B9-B04A-BD11060EACD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1CC261A-DD2B-41D2-BA4B-601411753D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7A3AA3-7737-47B9-B04A-BD11060EACD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C261A-DD2B-41D2-BA4B-601411753D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7A3AA3-7737-47B9-B04A-BD11060EACD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C261A-DD2B-41D2-BA4B-601411753D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7A3AA3-7737-47B9-B04A-BD11060EACD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C261A-DD2B-41D2-BA4B-601411753D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7A3AA3-7737-47B9-B04A-BD11060EACD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C261A-DD2B-41D2-BA4B-601411753D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7A3AA3-7737-47B9-B04A-BD11060EACD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C261A-DD2B-41D2-BA4B-601411753D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37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7A3AA3-7737-47B9-B04A-BD11060EACD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C261A-DD2B-41D2-BA4B-601411753D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7A3AA3-7737-47B9-B04A-BD11060EACD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C261A-DD2B-41D2-BA4B-601411753D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1012" y="2174875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7A3AA3-7737-47B9-B04A-BD11060EACD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C261A-DD2B-41D2-BA4B-601411753D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7A3AA3-7737-47B9-B04A-BD11060EACD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C261A-DD2B-41D2-BA4B-601411753D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7A3AA3-7737-47B9-B04A-BD11060EACD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C261A-DD2B-41D2-BA4B-601411753D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7A3AA3-7737-47B9-B04A-BD11060EACD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C261A-DD2B-41D2-BA4B-601411753D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6934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A7A3AA3-7737-47B9-B04A-BD11060EACD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1CC261A-DD2B-41D2-BA4B-601411753D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Covenant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Testament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Eph. 2:11-22  Gentiles were strangers to the covenants in previous times</a:t>
            </a:r>
          </a:p>
          <a:p>
            <a:r>
              <a:rPr lang="en-US" dirty="0" smtClean="0"/>
              <a:t>Separated from the Messiah</a:t>
            </a:r>
          </a:p>
          <a:p>
            <a:r>
              <a:rPr lang="en-US" dirty="0" smtClean="0"/>
              <a:t>Without God in the world</a:t>
            </a:r>
          </a:p>
          <a:p>
            <a:r>
              <a:rPr lang="en-US" dirty="0" smtClean="0"/>
              <a:t>Without Hope</a:t>
            </a:r>
          </a:p>
          <a:p>
            <a:r>
              <a:rPr lang="en-US" dirty="0" smtClean="0"/>
              <a:t>NOW: No longer strangers, but fellow citizens</a:t>
            </a:r>
          </a:p>
          <a:p>
            <a:r>
              <a:rPr lang="en-US" dirty="0" smtClean="0"/>
              <a:t>Brought near to the Messiah</a:t>
            </a:r>
          </a:p>
          <a:p>
            <a:r>
              <a:rPr lang="en-US" dirty="0" smtClean="0"/>
              <a:t>Eph. 3:4-6  Mystery: Gentiles are fellow heirs and partakers of the promise through the gospel of Jesus Christ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Testament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Romans, John and Matthew</a:t>
            </a:r>
          </a:p>
          <a:p>
            <a:r>
              <a:rPr lang="en-US" dirty="0" smtClean="0"/>
              <a:t>The gospel first went to the Jews</a:t>
            </a:r>
          </a:p>
          <a:p>
            <a:r>
              <a:rPr lang="en-US" dirty="0" smtClean="0"/>
              <a:t>They were the original heirs of the promise</a:t>
            </a:r>
          </a:p>
          <a:p>
            <a:r>
              <a:rPr lang="en-US" dirty="0" smtClean="0"/>
              <a:t>Hebrews 8</a:t>
            </a:r>
          </a:p>
          <a:p>
            <a:r>
              <a:rPr lang="en-US" dirty="0" smtClean="0"/>
              <a:t>Jesus is our high priest, seated at the right hand of the throne of the Majesty in the heavens</a:t>
            </a:r>
          </a:p>
          <a:p>
            <a:r>
              <a:rPr lang="en-US" dirty="0" smtClean="0"/>
              <a:t>Jesus had a more excellent ministry </a:t>
            </a:r>
          </a:p>
          <a:p>
            <a:r>
              <a:rPr lang="en-US" dirty="0" smtClean="0"/>
              <a:t>Jesus is the Mediator of a better Covenant</a:t>
            </a:r>
          </a:p>
          <a:p>
            <a:r>
              <a:rPr lang="en-US" dirty="0" smtClean="0"/>
              <a:t>Founded on Better Promises</a:t>
            </a:r>
          </a:p>
          <a:p>
            <a:r>
              <a:rPr lang="en-US" dirty="0" smtClean="0"/>
              <a:t>Jesus inaugurated the New Covenant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Covenant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New: </a:t>
            </a:r>
            <a:r>
              <a:rPr lang="en-US" dirty="0" err="1" smtClean="0"/>
              <a:t>Kainos</a:t>
            </a:r>
            <a:r>
              <a:rPr lang="en-US" dirty="0" smtClean="0"/>
              <a:t> – new as opposed to old or former and hence also implying better because it’s different. </a:t>
            </a:r>
          </a:p>
          <a:p>
            <a:r>
              <a:rPr lang="en-US" dirty="0" smtClean="0"/>
              <a:t>The New Covenant is Salvation</a:t>
            </a:r>
          </a:p>
          <a:p>
            <a:r>
              <a:rPr lang="en-US" dirty="0" smtClean="0"/>
              <a:t>The blood of Jesus draws Gentiles near as well as Jews</a:t>
            </a:r>
          </a:p>
          <a:p>
            <a:r>
              <a:rPr lang="en-US" dirty="0" smtClean="0"/>
              <a:t>The Holy Spirit indwells those believing in Him</a:t>
            </a:r>
          </a:p>
          <a:p>
            <a:r>
              <a:rPr lang="en-US" dirty="0" smtClean="0"/>
              <a:t>There is forgiveness of sins and an ability to obey God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Curse for breaking Covenant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 Will:</a:t>
            </a:r>
          </a:p>
          <a:p>
            <a:r>
              <a:rPr lang="en-US" dirty="0" smtClean="0"/>
              <a:t>Deut.28    Tear them from the land</a:t>
            </a:r>
          </a:p>
          <a:p>
            <a:r>
              <a:rPr lang="en-US" dirty="0" smtClean="0"/>
              <a:t>Scatter them among the nations</a:t>
            </a:r>
          </a:p>
          <a:p>
            <a:r>
              <a:rPr lang="en-US" dirty="0" smtClean="0"/>
              <a:t>No Rest</a:t>
            </a:r>
          </a:p>
          <a:p>
            <a:r>
              <a:rPr lang="en-US" dirty="0" smtClean="0"/>
              <a:t>Trembling Heart</a:t>
            </a:r>
          </a:p>
          <a:p>
            <a:r>
              <a:rPr lang="en-US" dirty="0" smtClean="0"/>
              <a:t>Despair</a:t>
            </a:r>
          </a:p>
          <a:p>
            <a:r>
              <a:rPr lang="en-US" dirty="0" smtClean="0"/>
              <a:t>Dread</a:t>
            </a:r>
          </a:p>
          <a:p>
            <a:r>
              <a:rPr lang="en-US" dirty="0" smtClean="0"/>
              <a:t>No Assurance of Life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Deuteronomy 29-30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 had:  Provided </a:t>
            </a:r>
          </a:p>
          <a:p>
            <a:r>
              <a:rPr lang="en-US" dirty="0" smtClean="0"/>
              <a:t>Brought them out of Egypt</a:t>
            </a:r>
          </a:p>
          <a:p>
            <a:r>
              <a:rPr lang="en-US" dirty="0" smtClean="0"/>
              <a:t>Protected and provided in the wilderness 40 years</a:t>
            </a:r>
          </a:p>
          <a:p>
            <a:r>
              <a:rPr lang="en-US" dirty="0" smtClean="0"/>
              <a:t>Their clothes and sandals did not wear out</a:t>
            </a:r>
          </a:p>
          <a:p>
            <a:r>
              <a:rPr lang="en-US" dirty="0" smtClean="0"/>
              <a:t>IF THEY OBEYED:</a:t>
            </a:r>
          </a:p>
          <a:p>
            <a:r>
              <a:rPr lang="en-US" dirty="0" smtClean="0"/>
              <a:t>God would bless them</a:t>
            </a:r>
          </a:p>
          <a:p>
            <a:r>
              <a:rPr lang="en-US" dirty="0" smtClean="0"/>
              <a:t>Set them high above all nations</a:t>
            </a:r>
          </a:p>
          <a:p>
            <a:r>
              <a:rPr lang="en-US" dirty="0" smtClean="0"/>
              <a:t>Establish them as a holy people to Himself</a:t>
            </a:r>
          </a:p>
          <a:p>
            <a:r>
              <a:rPr lang="en-US" dirty="0" smtClean="0"/>
              <a:t>Multiply and protect them</a:t>
            </a:r>
          </a:p>
          <a:p>
            <a:r>
              <a:rPr lang="en-US" dirty="0" smtClean="0"/>
              <a:t>Inflict curses on their enemies</a:t>
            </a:r>
          </a:p>
          <a:p>
            <a:r>
              <a:rPr lang="en-US" dirty="0" smtClean="0"/>
              <a:t>Give rain on their land and bless the work of their hands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of the promises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 of Israel was split into two kingdoms</a:t>
            </a:r>
          </a:p>
          <a:p>
            <a:r>
              <a:rPr lang="en-US" dirty="0" smtClean="0"/>
              <a:t>Northern = Israel   Ten tribes</a:t>
            </a:r>
          </a:p>
          <a:p>
            <a:r>
              <a:rPr lang="en-US" dirty="0" smtClean="0"/>
              <a:t>Southern = Judah – Two tribes  Benjamin and Judah</a:t>
            </a:r>
          </a:p>
          <a:p>
            <a:r>
              <a:rPr lang="en-US" dirty="0" smtClean="0"/>
              <a:t>Israel fell to Assyria in 722 B.C.</a:t>
            </a:r>
          </a:p>
          <a:p>
            <a:r>
              <a:rPr lang="en-US" dirty="0" smtClean="0"/>
              <a:t>Jerusalem destroyed in 586 B.C. by Babylon</a:t>
            </a:r>
          </a:p>
          <a:p>
            <a:r>
              <a:rPr lang="en-US" dirty="0" smtClean="0"/>
              <a:t>All they had to do was obey Him and walk in His ways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Promises of the New Covenant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Jeremiah 31 The New Covenant is for the future of Israel and Judah</a:t>
            </a:r>
          </a:p>
          <a:p>
            <a:r>
              <a:rPr lang="en-US" dirty="0" smtClean="0"/>
              <a:t>Not like the Old Covenant</a:t>
            </a:r>
          </a:p>
          <a:p>
            <a:r>
              <a:rPr lang="en-US" dirty="0" smtClean="0"/>
              <a:t>Promised to put His Law within them</a:t>
            </a:r>
          </a:p>
          <a:p>
            <a:r>
              <a:rPr lang="en-US" dirty="0" smtClean="0"/>
              <a:t>Write it on their hearts</a:t>
            </a:r>
          </a:p>
          <a:p>
            <a:r>
              <a:rPr lang="en-US" dirty="0" smtClean="0"/>
              <a:t>He will be their God and they will be His people</a:t>
            </a:r>
          </a:p>
          <a:p>
            <a:r>
              <a:rPr lang="en-US" dirty="0" smtClean="0"/>
              <a:t>They will ALL know Him</a:t>
            </a:r>
          </a:p>
          <a:p>
            <a:r>
              <a:rPr lang="en-US" dirty="0" smtClean="0"/>
              <a:t>He will forgive their iniquity and remember their sins no more</a:t>
            </a:r>
          </a:p>
          <a:p>
            <a:r>
              <a:rPr lang="en-US" dirty="0" smtClean="0"/>
              <a:t>Israel will never cease from being  nation</a:t>
            </a:r>
          </a:p>
          <a:p>
            <a:r>
              <a:rPr lang="en-US" dirty="0" smtClean="0"/>
              <a:t>This Covenant is everlasting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Promises of the New Covenant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Jeremiah 32  God promised to gather Israel from the nations where He had scattered them</a:t>
            </a:r>
          </a:p>
          <a:p>
            <a:r>
              <a:rPr lang="en-US" dirty="0" smtClean="0"/>
              <a:t>In the future, Israel will be safe dwelling in their land</a:t>
            </a:r>
          </a:p>
          <a:p>
            <a:r>
              <a:rPr lang="en-US" dirty="0" smtClean="0"/>
              <a:t>He will give them one heart and one way</a:t>
            </a:r>
          </a:p>
          <a:p>
            <a:r>
              <a:rPr lang="en-US" dirty="0" smtClean="0"/>
              <a:t>He will not turn away from them</a:t>
            </a:r>
          </a:p>
          <a:p>
            <a:r>
              <a:rPr lang="en-US" dirty="0" smtClean="0"/>
              <a:t>This Covenant is everlasting</a:t>
            </a:r>
          </a:p>
          <a:p>
            <a:r>
              <a:rPr lang="en-US" dirty="0" smtClean="0"/>
              <a:t>The land and the nation are connected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Jeremiah 17:9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heart is deceitful and desperately wicked; who can know it?</a:t>
            </a:r>
          </a:p>
          <a:p>
            <a:r>
              <a:rPr lang="en-US" dirty="0" smtClean="0"/>
              <a:t>God promised to write His Law:</a:t>
            </a:r>
          </a:p>
          <a:p>
            <a:r>
              <a:rPr lang="en-US" dirty="0" smtClean="0"/>
              <a:t>ON their hearts and IN their minds</a:t>
            </a:r>
          </a:p>
          <a:p>
            <a:r>
              <a:rPr lang="en-US" dirty="0" smtClean="0"/>
              <a:t>In the New Covenant their hearts will no longer be  deceitful hearts.</a:t>
            </a:r>
          </a:p>
          <a:p>
            <a:r>
              <a:rPr lang="en-US" dirty="0" smtClean="0"/>
              <a:t>Why?</a:t>
            </a:r>
          </a:p>
          <a:p>
            <a:r>
              <a:rPr lang="en-US" dirty="0" smtClean="0"/>
              <a:t>My heart is now indwelt by the Holy Spirit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Ezekiel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Ezekiel 11:13-21  Question: Will you completely destroy the remnant of Israel?</a:t>
            </a:r>
          </a:p>
          <a:p>
            <a:r>
              <a:rPr lang="en-US" dirty="0" smtClean="0"/>
              <a:t>God said He would gather them from the nations</a:t>
            </a:r>
          </a:p>
          <a:p>
            <a:r>
              <a:rPr lang="en-US" dirty="0" smtClean="0"/>
              <a:t>Give them the land</a:t>
            </a:r>
          </a:p>
          <a:p>
            <a:r>
              <a:rPr lang="en-US" dirty="0" smtClean="0"/>
              <a:t>Give them one heart</a:t>
            </a:r>
          </a:p>
          <a:p>
            <a:r>
              <a:rPr lang="en-US" dirty="0" smtClean="0"/>
              <a:t>Put a new spirit within them</a:t>
            </a:r>
          </a:p>
          <a:p>
            <a:r>
              <a:rPr lang="en-US" dirty="0" smtClean="0"/>
              <a:t>Replace their heart of stone with a heart of flesh</a:t>
            </a:r>
          </a:p>
          <a:p>
            <a:r>
              <a:rPr lang="en-US" dirty="0" smtClean="0"/>
              <a:t>They will walk in His statutes and keep His ordinances</a:t>
            </a:r>
          </a:p>
          <a:p>
            <a:r>
              <a:rPr lang="en-US" dirty="0" smtClean="0"/>
              <a:t>In the New Covenant there will be obedience to the Lord because of the new condition of the heart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Ezekiel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Ezekiel 36:24-28  When the Lord gathers Israel to their land, THEN</a:t>
            </a:r>
          </a:p>
          <a:p>
            <a:r>
              <a:rPr lang="en-US" dirty="0" smtClean="0"/>
              <a:t>He will cleanse them from their filthiness and idols</a:t>
            </a:r>
          </a:p>
          <a:p>
            <a:r>
              <a:rPr lang="en-US" dirty="0" smtClean="0"/>
              <a:t>Give them a new heart and spirit</a:t>
            </a:r>
          </a:p>
          <a:p>
            <a:r>
              <a:rPr lang="en-US" dirty="0" smtClean="0"/>
              <a:t>Put His Spirit within them and CAUSE them to obey Him</a:t>
            </a:r>
          </a:p>
          <a:p>
            <a:r>
              <a:rPr lang="en-US" dirty="0" smtClean="0"/>
              <a:t>They WILL live in the land, be His people and He their God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Harvest Pictur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Harvest Picture</Template>
  <TotalTime>43</TotalTime>
  <Words>654</Words>
  <Application>Microsoft Office PowerPoint</Application>
  <PresentationFormat>On-screen Show (4:3)</PresentationFormat>
  <Paragraphs>93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Harvest Picture</vt:lpstr>
      <vt:lpstr>Covenant </vt:lpstr>
      <vt:lpstr>Curse for breaking Covenant</vt:lpstr>
      <vt:lpstr>Deuteronomy 29-30</vt:lpstr>
      <vt:lpstr>Context of the promises</vt:lpstr>
      <vt:lpstr>Promises of the New Covenant</vt:lpstr>
      <vt:lpstr>Promises of the New Covenant</vt:lpstr>
      <vt:lpstr>Jeremiah 17:9</vt:lpstr>
      <vt:lpstr>Ezekiel</vt:lpstr>
      <vt:lpstr>Ezekiel</vt:lpstr>
      <vt:lpstr>New Testament</vt:lpstr>
      <vt:lpstr>New Testament</vt:lpstr>
      <vt:lpstr>New Covenant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Covenant</dc:title>
  <dc:creator>Jenny</dc:creator>
  <cp:lastModifiedBy>Jenny</cp:lastModifiedBy>
  <cp:revision>13</cp:revision>
  <dcterms:created xsi:type="dcterms:W3CDTF">2013-11-06T21:28:05Z</dcterms:created>
  <dcterms:modified xsi:type="dcterms:W3CDTF">2013-11-06T22:12:02Z</dcterms:modified>
</cp:coreProperties>
</file>