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29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76800" y="2590800"/>
            <a:ext cx="4267200" cy="12954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3810000"/>
            <a:ext cx="4267200" cy="5334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21D19023-5B33-419A-BE40-59ADCCA1DA95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97B85D1-2CCD-4645-B694-7199AA39BF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670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7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D19023-5B33-419A-BE40-59ADCCA1DA95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B85D1-2CCD-4645-B694-7199AA39BF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D19023-5B33-419A-BE40-59ADCCA1DA95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B85D1-2CCD-4645-B694-7199AA39BF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7335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274638"/>
            <a:ext cx="50482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D19023-5B33-419A-BE40-59ADCCA1DA95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B85D1-2CCD-4645-B694-7199AA39BF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D19023-5B33-419A-BE40-59ADCCA1DA95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B85D1-2CCD-4645-B694-7199AA39BF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D19023-5B33-419A-BE40-59ADCCA1DA95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B85D1-2CCD-4645-B694-7199AA39BF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339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3373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D19023-5B33-419A-BE40-59ADCCA1DA95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B85D1-2CCD-4645-B694-7199AA39BF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D19023-5B33-419A-BE40-59ADCCA1DA95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B85D1-2CCD-4645-B694-7199AA39BF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2" y="1535113"/>
            <a:ext cx="3582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1012" y="2174875"/>
            <a:ext cx="35829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4000" y="1535113"/>
            <a:ext cx="3352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2174875"/>
            <a:ext cx="335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D19023-5B33-419A-BE40-59ADCCA1DA95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B85D1-2CCD-4645-B694-7199AA39BF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D19023-5B33-419A-BE40-59ADCCA1DA95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B85D1-2CCD-4645-B694-7199AA39BF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D19023-5B33-419A-BE40-59ADCCA1DA95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B85D1-2CCD-4645-B694-7199AA39BF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3050"/>
            <a:ext cx="25908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73050"/>
            <a:ext cx="4343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1435100"/>
            <a:ext cx="25908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D19023-5B33-419A-BE40-59ADCCA1DA95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B85D1-2CCD-4645-B694-7199AA39BF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74638"/>
            <a:ext cx="6934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143000"/>
            <a:ext cx="69342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1D19023-5B33-419A-BE40-59ADCCA1DA95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97B85D1-2CCD-4645-B694-7199AA39BF2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accent2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accent2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Covenant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Sharing Blood-Two </a:t>
            </a:r>
            <a:r>
              <a:rPr lang="en-US" sz="3600" dirty="0" smtClean="0"/>
              <a:t>B</a:t>
            </a:r>
            <a:r>
              <a:rPr lang="en-US" sz="3600" dirty="0" smtClean="0"/>
              <a:t>ecome </a:t>
            </a:r>
            <a:r>
              <a:rPr lang="en-US" sz="3600" dirty="0" smtClean="0"/>
              <a:t>O</a:t>
            </a:r>
            <a:r>
              <a:rPr lang="en-US" sz="3600" dirty="0" smtClean="0"/>
              <a:t>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Showed their lives were joined</a:t>
            </a:r>
          </a:p>
          <a:p>
            <a:r>
              <a:rPr lang="en-US" dirty="0" smtClean="0"/>
              <a:t>Symbolic of one soul in two bodies</a:t>
            </a:r>
          </a:p>
          <a:p>
            <a:r>
              <a:rPr lang="en-US" dirty="0" smtClean="0"/>
              <a:t>Blood was shared by a cut somewhere in their body</a:t>
            </a:r>
          </a:p>
          <a:p>
            <a:r>
              <a:rPr lang="en-US" dirty="0" smtClean="0"/>
              <a:t>Blood was comingled</a:t>
            </a:r>
          </a:p>
          <a:p>
            <a:endParaRPr lang="en-US" dirty="0"/>
          </a:p>
        </p:txBody>
      </p:sp>
      <p:pic>
        <p:nvPicPr>
          <p:cNvPr id="4" name="Picture 3" descr="Covenant pic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2833475"/>
            <a:ext cx="5562600" cy="349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“Striking Hands” Lit. “drive a nail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Psalm 22:16  Prophetic psalm telling us what would happen to Christ: His hands and feet pierced</a:t>
            </a:r>
          </a:p>
          <a:p>
            <a:r>
              <a:rPr lang="en-US" dirty="0" smtClean="0"/>
              <a:t>Psalm 22:31 They will proclaim His righteousness to a people yet unborn – for He has done it.</a:t>
            </a:r>
          </a:p>
          <a:p>
            <a:r>
              <a:rPr lang="en-US" dirty="0" smtClean="0"/>
              <a:t>John 20:24-27 Jesus had scars in His resurrected body</a:t>
            </a:r>
          </a:p>
          <a:p>
            <a:r>
              <a:rPr lang="en-US" dirty="0" smtClean="0"/>
              <a:t>Zechariah 12:10 His piercing was done by the ones with whom God had made a covenant.</a:t>
            </a:r>
          </a:p>
          <a:p>
            <a:r>
              <a:rPr lang="en-US" dirty="0" smtClean="0"/>
              <a:t>Marks of Covenant: </a:t>
            </a:r>
          </a:p>
          <a:p>
            <a:r>
              <a:rPr lang="en-US" dirty="0" smtClean="0"/>
              <a:t>Galatians 6:17 Suffering</a:t>
            </a:r>
          </a:p>
          <a:p>
            <a:r>
              <a:rPr lang="en-US" dirty="0" smtClean="0"/>
              <a:t>I Corinthians 6:19-20 We are to glorify God in our bodies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How is a person One with Christ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 Covenant cut made it possible for us as believers to:   Become One with Him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	   Receive His Life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	   Become One Nature with Him</a:t>
            </a:r>
          </a:p>
          <a:p>
            <a:r>
              <a:rPr lang="en-US" dirty="0" smtClean="0"/>
              <a:t>John 17:21-23 Christ’s prayer was that we would be one just as He and the Father were One</a:t>
            </a:r>
          </a:p>
          <a:p>
            <a:r>
              <a:rPr lang="en-US" dirty="0" smtClean="0"/>
              <a:t>Why? That the world would know that He was from the Father.</a:t>
            </a:r>
          </a:p>
          <a:p>
            <a:r>
              <a:rPr lang="en-US" dirty="0" smtClean="0"/>
              <a:t>Colossians 1:27 This oneness is only possible because the Holy Spirit indwells us</a:t>
            </a:r>
          </a:p>
          <a:p>
            <a:r>
              <a:rPr lang="en-US" dirty="0" smtClean="0"/>
              <a:t>Ephesians 5:25-32 This is the spiritual relationship of Christ and the church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Sharing Possessions and Names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Corinthians 8:9 Speaks of spiritual riches NOT material wealth</a:t>
            </a:r>
          </a:p>
          <a:p>
            <a:r>
              <a:rPr lang="en-US" dirty="0" smtClean="0"/>
              <a:t>Romans 8:15-17 Suffering with Christ</a:t>
            </a:r>
          </a:p>
          <a:p>
            <a:r>
              <a:rPr lang="en-US" dirty="0" smtClean="0"/>
              <a:t>2 Corinthians 8:1-4, 13-15 Christians are to help meet the needs of Covenant partners</a:t>
            </a:r>
          </a:p>
          <a:p>
            <a:r>
              <a:rPr lang="en-US" dirty="0" smtClean="0"/>
              <a:t>Genesis 17  Abram changed to Abraham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                 Sarai changed to Sarah</a:t>
            </a:r>
          </a:p>
          <a:p>
            <a:r>
              <a:rPr lang="en-US" dirty="0" smtClean="0"/>
              <a:t>Revelation 2:17  The name that identifies me is now Christian – Little Christ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Friendship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Chronicles 20:7 Jehoshaphat called on the Lord to remember His covenant with Abraham</a:t>
            </a:r>
          </a:p>
          <a:p>
            <a:r>
              <a:rPr lang="en-US" dirty="0" smtClean="0"/>
              <a:t>Isaiah 41:8 Abraham is called the friend of God</a:t>
            </a:r>
          </a:p>
          <a:p>
            <a:r>
              <a:rPr lang="en-US" dirty="0" smtClean="0"/>
              <a:t>Ps. 25:14  God makes His secrets known to those in Covenant with Him</a:t>
            </a:r>
          </a:p>
          <a:p>
            <a:r>
              <a:rPr lang="en-US" dirty="0" smtClean="0"/>
              <a:t>Genesis 18:17 God told Abraham what He was going to do to Sodom and </a:t>
            </a:r>
            <a:r>
              <a:rPr lang="en-US" dirty="0" smtClean="0"/>
              <a:t>G</a:t>
            </a:r>
            <a:r>
              <a:rPr lang="en-US" dirty="0" smtClean="0"/>
              <a:t>omorrah and why</a:t>
            </a:r>
          </a:p>
          <a:p>
            <a:r>
              <a:rPr lang="en-US" dirty="0" smtClean="0"/>
              <a:t>John 15:13-15 His friends do what He commanded</a:t>
            </a:r>
          </a:p>
          <a:p>
            <a:r>
              <a:rPr lang="en-US" dirty="0" smtClean="0"/>
              <a:t>Part of being His friend is knowing what the Father told Him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a Memorial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Genesis 21:22-34 Abraham and Abimelech </a:t>
            </a:r>
          </a:p>
          <a:p>
            <a:r>
              <a:rPr lang="en-US" dirty="0" smtClean="0"/>
              <a:t>Genesis 31:43-54 Jacob and </a:t>
            </a:r>
            <a:r>
              <a:rPr lang="en-US" dirty="0" err="1" smtClean="0"/>
              <a:t>Laban</a:t>
            </a:r>
            <a:endParaRPr lang="en-US" dirty="0" smtClean="0"/>
          </a:p>
          <a:p>
            <a:r>
              <a:rPr lang="en-US" dirty="0" smtClean="0"/>
              <a:t>Exodus 13:11-16 Sign of the firstborn</a:t>
            </a:r>
          </a:p>
          <a:p>
            <a:r>
              <a:rPr lang="en-US" dirty="0" smtClean="0"/>
              <a:t>Deuteronomy 6:4 His words were to be on their hearts, teaching their children as they lie down, as they rise up and as they walk. Jews have phylacteries</a:t>
            </a:r>
          </a:p>
          <a:p>
            <a:r>
              <a:rPr lang="en-US" dirty="0" smtClean="0"/>
              <a:t>I Corinthians 11:23-26  The Lord’s Supper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Memorials</a:t>
            </a:r>
            <a:endParaRPr lang="en-US" dirty="0"/>
          </a:p>
        </p:txBody>
      </p:sp>
      <p:pic>
        <p:nvPicPr>
          <p:cNvPr id="1026" name="Picture 2" descr="C:\Users\Josie\AppData\Local\Microsoft\Windows\Temporary Internet Files\Content.Outlook\9IWIR547\phot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43200" y="1031831"/>
            <a:ext cx="4648200" cy="4865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rvest Pictur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Harvest Picture</Template>
  <TotalTime>40</TotalTime>
  <Words>338</Words>
  <Application>Microsoft Office PowerPoint</Application>
  <PresentationFormat>On-screen Show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Harvest Picture</vt:lpstr>
      <vt:lpstr>Covenant</vt:lpstr>
      <vt:lpstr>Sharing Blood-Two Become One</vt:lpstr>
      <vt:lpstr>“Striking Hands” Lit. “drive a nail”</vt:lpstr>
      <vt:lpstr>How is a person One with Christ?</vt:lpstr>
      <vt:lpstr>Sharing Possessions and Names</vt:lpstr>
      <vt:lpstr>Sharing Friendship</vt:lpstr>
      <vt:lpstr>Sharing a Memorial</vt:lpstr>
      <vt:lpstr>Memorials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Covenant</dc:title>
  <dc:creator>Jenny</dc:creator>
  <cp:lastModifiedBy>Jenny</cp:lastModifiedBy>
  <cp:revision>14</cp:revision>
  <dcterms:created xsi:type="dcterms:W3CDTF">2013-10-09T18:10:35Z</dcterms:created>
  <dcterms:modified xsi:type="dcterms:W3CDTF">2013-10-09T18:51:09Z</dcterms:modified>
</cp:coreProperties>
</file>