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5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0157131-05F7-4167-AA47-D01E4793D564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21BA64-AF17-4CD9-9414-1D2181FF8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Passing between the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15 </a:t>
            </a:r>
          </a:p>
          <a:p>
            <a:r>
              <a:rPr lang="en-US" dirty="0" smtClean="0"/>
              <a:t>God told Abram to cut the animals in half and lay them opposite each other</a:t>
            </a:r>
          </a:p>
          <a:p>
            <a:r>
              <a:rPr lang="en-US" dirty="0" smtClean="0"/>
              <a:t>God walked between the pieces of flesh and cut covenant with Abram</a:t>
            </a:r>
          </a:p>
          <a:p>
            <a:r>
              <a:rPr lang="en-US" b="1" u="sng" dirty="0" smtClean="0"/>
              <a:t>Circumcision:</a:t>
            </a:r>
          </a:p>
          <a:p>
            <a:r>
              <a:rPr lang="en-US" dirty="0" smtClean="0"/>
              <a:t>Genesis 17:9-14 Sign of the </a:t>
            </a:r>
            <a:r>
              <a:rPr lang="en-US" dirty="0" err="1" smtClean="0"/>
              <a:t>Abrahamic</a:t>
            </a:r>
            <a:r>
              <a:rPr lang="en-US" dirty="0" smtClean="0"/>
              <a:t> Covenant</a:t>
            </a:r>
          </a:p>
          <a:p>
            <a:r>
              <a:rPr lang="en-US" dirty="0" smtClean="0"/>
              <a:t>Outward expression of that covenant</a:t>
            </a:r>
          </a:p>
          <a:p>
            <a:r>
              <a:rPr lang="en-US" dirty="0" smtClean="0"/>
              <a:t>Outward part of a man’s flesh closest to where his descendants come from.</a:t>
            </a:r>
          </a:p>
          <a:p>
            <a:r>
              <a:rPr lang="en-US" dirty="0" smtClean="0"/>
              <a:t>No circumcision: cut off, broken God’s Covenant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Exodus 4:24-26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Moses had not circumcised his son and God was about to kill him</a:t>
            </a:r>
          </a:p>
          <a:p>
            <a:r>
              <a:rPr lang="en-US" dirty="0" err="1" smtClean="0"/>
              <a:t>Zipporah</a:t>
            </a:r>
            <a:r>
              <a:rPr lang="en-US" dirty="0" smtClean="0"/>
              <a:t> “cut covenant” and saved his life</a:t>
            </a:r>
          </a:p>
          <a:p>
            <a:r>
              <a:rPr lang="en-US" dirty="0" smtClean="0"/>
              <a:t>God is very serious about His Covenant</a:t>
            </a:r>
          </a:p>
          <a:p>
            <a:r>
              <a:rPr lang="en-US" dirty="0" smtClean="0"/>
              <a:t>I Samuel 20 Jonathan called on the Lord as his witness of the covenant between him and David</a:t>
            </a:r>
          </a:p>
          <a:p>
            <a:r>
              <a:rPr lang="en-US" dirty="0" smtClean="0"/>
              <a:t>Failure to keep the covenant required the death of the one who broke 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God’s Covenant with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24:1-11 Moses received the Covenant</a:t>
            </a:r>
          </a:p>
          <a:p>
            <a:r>
              <a:rPr lang="en-US" dirty="0" smtClean="0"/>
              <a:t>He made sacrifices and divided the blood</a:t>
            </a:r>
          </a:p>
          <a:p>
            <a:r>
              <a:rPr lang="en-US" dirty="0" smtClean="0"/>
              <a:t>Half on the altar and half on the people</a:t>
            </a:r>
          </a:p>
          <a:p>
            <a:r>
              <a:rPr lang="en-US" dirty="0" smtClean="0"/>
              <a:t>Heb. 9:18-20 He sprinkled the people and the scroll</a:t>
            </a:r>
          </a:p>
          <a:p>
            <a:r>
              <a:rPr lang="en-US" dirty="0" smtClean="0"/>
              <a:t>People said, “All that the Lord has said we will do”</a:t>
            </a:r>
          </a:p>
          <a:p>
            <a:r>
              <a:rPr lang="en-US" dirty="0" smtClean="0"/>
              <a:t>This was a conditional covenant based on Israel’s obedience</a:t>
            </a:r>
          </a:p>
          <a:p>
            <a:r>
              <a:rPr lang="en-US" dirty="0" smtClean="0"/>
              <a:t>Deut. 30:15-20 First generation of Israel out of Egypt broke Covenant: all died in the wilderness except for Joshua and Caleb</a:t>
            </a:r>
          </a:p>
          <a:p>
            <a:r>
              <a:rPr lang="en-US" dirty="0" smtClean="0"/>
              <a:t>Second generation entered into Covenant of the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Jeremiah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Jeremiah 22:1-9</a:t>
            </a:r>
          </a:p>
          <a:p>
            <a:r>
              <a:rPr lang="en-US" dirty="0" smtClean="0"/>
              <a:t>King of Judah given rules to follow for blessing</a:t>
            </a:r>
          </a:p>
          <a:p>
            <a:r>
              <a:rPr lang="en-US" dirty="0" smtClean="0"/>
              <a:t>Jeremiah 34:8-22 King Zedekiah and the people pledged to be obedient to Covenant: freed slaves</a:t>
            </a:r>
          </a:p>
          <a:p>
            <a:r>
              <a:rPr lang="en-US" dirty="0" smtClean="0"/>
              <a:t>Then they broke it and took their slaves back </a:t>
            </a:r>
          </a:p>
          <a:p>
            <a:r>
              <a:rPr lang="en-US" dirty="0" smtClean="0"/>
              <a:t>God gave them to their enemies</a:t>
            </a:r>
          </a:p>
          <a:p>
            <a:r>
              <a:rPr lang="en-US" dirty="0" smtClean="0"/>
              <a:t>God’s promises regarding breaking His covenants are as binding as His promises for keeping covenant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God as serious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Matt. 26:26-28 Jesus’ body was the sacrifice and His blood, the New Covenant</a:t>
            </a:r>
          </a:p>
          <a:p>
            <a:r>
              <a:rPr lang="en-US" dirty="0" smtClean="0"/>
              <a:t>Parallel: broken bread and the animals’ bodies</a:t>
            </a:r>
          </a:p>
          <a:p>
            <a:r>
              <a:rPr lang="en-US" dirty="0" smtClean="0"/>
              <a:t>I Cor. 11:18-34 The Lord’s Supper is to remember His death until He returns</a:t>
            </a:r>
          </a:p>
          <a:p>
            <a:r>
              <a:rPr lang="en-US" dirty="0" smtClean="0"/>
              <a:t>I Cor. 11:30 Some of you are sick, weak and some have fallen asleep. This is death of the believer</a:t>
            </a:r>
          </a:p>
          <a:p>
            <a:r>
              <a:rPr lang="en-US" dirty="0" smtClean="0"/>
              <a:t>This is NOT the same as condemnation for the unbeliever (Rom. 8:1)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Faith/Belief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and faith are the same word in the Greek</a:t>
            </a:r>
          </a:p>
          <a:p>
            <a:r>
              <a:rPr lang="en-US" dirty="0" err="1" smtClean="0"/>
              <a:t>Pistis</a:t>
            </a:r>
            <a:r>
              <a:rPr lang="en-US" dirty="0" smtClean="0"/>
              <a:t> meaning a firm conviction that results in a personal surrender and a conduct inspired by that surrender (Vines)</a:t>
            </a:r>
          </a:p>
          <a:p>
            <a:r>
              <a:rPr lang="en-US" dirty="0" smtClean="0"/>
              <a:t>Believe is the verb form of faith</a:t>
            </a:r>
          </a:p>
          <a:p>
            <a:r>
              <a:rPr lang="en-US" dirty="0" smtClean="0"/>
              <a:t>This involves more than what a person thinks: it involves that person’s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Testament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6:7 Priests became obedient to the faith</a:t>
            </a:r>
          </a:p>
          <a:p>
            <a:r>
              <a:rPr lang="en-US" dirty="0" smtClean="0"/>
              <a:t>If one has faith, then obedience is a by-product</a:t>
            </a:r>
          </a:p>
          <a:p>
            <a:r>
              <a:rPr lang="en-US" dirty="0" smtClean="0"/>
              <a:t>Romans 2:8 and 2 Thess. 1:8</a:t>
            </a:r>
          </a:p>
          <a:p>
            <a:r>
              <a:rPr lang="en-US" dirty="0" smtClean="0"/>
              <a:t>God’s wrath and indignation await those who don’t repent and obey the truth</a:t>
            </a:r>
          </a:p>
          <a:p>
            <a:r>
              <a:rPr lang="en-US" dirty="0" smtClean="0"/>
              <a:t>Hebrews 3:18-19  Unbelief is disobedience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your </a:t>
            </a:r>
            <a:r>
              <a:rPr lang="en-US" dirty="0" smtClean="0"/>
              <a:t>c</a:t>
            </a:r>
            <a:r>
              <a:rPr lang="en-US" dirty="0" smtClean="0"/>
              <a:t>ovenant seriously</a:t>
            </a:r>
          </a:p>
          <a:p>
            <a:r>
              <a:rPr lang="en-US" dirty="0" smtClean="0"/>
              <a:t>Put your </a:t>
            </a:r>
            <a:r>
              <a:rPr lang="en-US" dirty="0" smtClean="0"/>
              <a:t>c</a:t>
            </a:r>
            <a:r>
              <a:rPr lang="en-US" dirty="0" smtClean="0"/>
              <a:t>ovenant relationship with Christ above </a:t>
            </a:r>
            <a:r>
              <a:rPr lang="en-US" smtClean="0"/>
              <a:t>everything else</a:t>
            </a:r>
            <a:endParaRPr lang="en-US" dirty="0" smtClean="0"/>
          </a:p>
          <a:p>
            <a:r>
              <a:rPr lang="en-US" dirty="0" smtClean="0"/>
              <a:t>Obedience to God is evidence of your salvation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vest Pictur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Picture</Template>
  <TotalTime>89</TotalTime>
  <Words>490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Harvest Picture</vt:lpstr>
      <vt:lpstr>Covenant</vt:lpstr>
      <vt:lpstr>Passing between the Pieces</vt:lpstr>
      <vt:lpstr>Exodus 4:24-26</vt:lpstr>
      <vt:lpstr>God’s Covenant with Israel</vt:lpstr>
      <vt:lpstr>Jeremiah </vt:lpstr>
      <vt:lpstr>Is God as serious Now?</vt:lpstr>
      <vt:lpstr>Faith/Belief</vt:lpstr>
      <vt:lpstr>New Testament</vt:lpstr>
      <vt:lpstr>Application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</dc:title>
  <dc:creator>Jenny</dc:creator>
  <cp:lastModifiedBy>Jenny</cp:lastModifiedBy>
  <cp:revision>16</cp:revision>
  <dcterms:created xsi:type="dcterms:W3CDTF">2013-09-25T16:51:55Z</dcterms:created>
  <dcterms:modified xsi:type="dcterms:W3CDTF">2013-09-25T18:21:21Z</dcterms:modified>
</cp:coreProperties>
</file>