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39F4AF-7F13-4FBD-A4BF-95693B11772A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A0DAC7-AA20-4ED1-875A-DE32311546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Bible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www.openbible.info/topics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Armor/Weapons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Symbolized protection</a:t>
            </a:r>
          </a:p>
          <a:p>
            <a:r>
              <a:rPr lang="en-US" dirty="0" smtClean="0"/>
              <a:t>I Samuel 18-20  Jonathan put his relationship with David over his relationship with his father.</a:t>
            </a:r>
          </a:p>
          <a:p>
            <a:r>
              <a:rPr lang="en-US" dirty="0" smtClean="0"/>
              <a:t>Psalm 105:8-15 God would permit NO man to oppress them “Do not touch My anointed ones”</a:t>
            </a:r>
          </a:p>
          <a:p>
            <a:r>
              <a:rPr lang="en-US" dirty="0" smtClean="0"/>
              <a:t>Acts 8 – 9 Jesus said that Saul was persecuting HIM</a:t>
            </a:r>
          </a:p>
          <a:p>
            <a:r>
              <a:rPr lang="en-US" dirty="0" smtClean="0"/>
              <a:t>Believers’ enemies are His enemies</a:t>
            </a:r>
          </a:p>
          <a:p>
            <a:r>
              <a:rPr lang="en-US" dirty="0" smtClean="0"/>
              <a:t>2 Thess. 1:3-10 God will repay with affliction those who afflict believers (vs. 6)</a:t>
            </a:r>
          </a:p>
          <a:p>
            <a:r>
              <a:rPr lang="en-US" dirty="0" smtClean="0"/>
              <a:t>Christians don’t have to defend themselves for justice to be done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Armor/Weapons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12:14, 17-21 and Matthew 5:43-48</a:t>
            </a:r>
          </a:p>
          <a:p>
            <a:r>
              <a:rPr lang="en-US" dirty="0" smtClean="0"/>
              <a:t>Believers are to bless the ones who persecute them and love their enemies</a:t>
            </a:r>
          </a:p>
          <a:p>
            <a:r>
              <a:rPr lang="en-US" dirty="0" smtClean="0"/>
              <a:t>Heap: would be a way of expressing love to an enemy: the kind of love that has the other’s highest good in mind.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Christian’s and God’s Enemies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enemies are Satan and the world</a:t>
            </a:r>
          </a:p>
          <a:p>
            <a:r>
              <a:rPr lang="en-US" dirty="0" smtClean="0"/>
              <a:t>John 15:12-25 Jesus’ friends – those who </a:t>
            </a:r>
            <a:r>
              <a:rPr lang="en-US" b="1" dirty="0" smtClean="0"/>
              <a:t>do</a:t>
            </a:r>
            <a:r>
              <a:rPr lang="en-US" dirty="0" smtClean="0"/>
              <a:t> what He commanded and </a:t>
            </a:r>
            <a:r>
              <a:rPr lang="en-US" b="1" dirty="0" smtClean="0"/>
              <a:t>keep</a:t>
            </a:r>
            <a:r>
              <a:rPr lang="en-US" dirty="0" smtClean="0"/>
              <a:t> His Word.</a:t>
            </a:r>
          </a:p>
          <a:p>
            <a:r>
              <a:rPr lang="en-US" dirty="0" smtClean="0"/>
              <a:t>Christians are not of the world, but chosen OUT of the world.</a:t>
            </a:r>
          </a:p>
          <a:p>
            <a:r>
              <a:rPr lang="en-US" b="1" dirty="0" smtClean="0"/>
              <a:t>If one is robed in the identity of Christ, then the world who hates Him reacts to His presence.</a:t>
            </a:r>
          </a:p>
          <a:p>
            <a:r>
              <a:rPr lang="en-US" dirty="0" smtClean="0"/>
              <a:t>I John 2:15-17 Believers’ enemies:</a:t>
            </a:r>
          </a:p>
          <a:p>
            <a:r>
              <a:rPr lang="en-US" dirty="0" smtClean="0"/>
              <a:t>The lust of the flesh</a:t>
            </a:r>
          </a:p>
          <a:p>
            <a:r>
              <a:rPr lang="en-US" dirty="0" smtClean="0"/>
              <a:t>The lust of the eyes</a:t>
            </a:r>
          </a:p>
          <a:p>
            <a:r>
              <a:rPr lang="en-US" dirty="0" smtClean="0"/>
              <a:t>The boastful pride of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Christian’s and God’s Enemies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4:1-4</a:t>
            </a:r>
          </a:p>
          <a:p>
            <a:r>
              <a:rPr lang="en-US" dirty="0" smtClean="0"/>
              <a:t>Friendship with the world is hostility toward God</a:t>
            </a:r>
          </a:p>
          <a:p>
            <a:r>
              <a:rPr lang="en-US" dirty="0" smtClean="0"/>
              <a:t>The world’s friends are God’s enemies</a:t>
            </a:r>
          </a:p>
          <a:p>
            <a:r>
              <a:rPr lang="en-US" dirty="0" smtClean="0"/>
              <a:t>Do we adopt the world’s philosophies, morals, goals, thinking and appearance standards?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Possibly symbolizes a man’s strength</a:t>
            </a:r>
          </a:p>
          <a:p>
            <a:r>
              <a:rPr lang="en-US" dirty="0" smtClean="0"/>
              <a:t>Isaiah 40:31 …Lord will renew their strength..</a:t>
            </a:r>
          </a:p>
          <a:p>
            <a:r>
              <a:rPr lang="en-US" dirty="0" smtClean="0"/>
              <a:t>Phil. 4:13  …Christ Who strengthens me</a:t>
            </a:r>
          </a:p>
          <a:p>
            <a:r>
              <a:rPr lang="en-US" dirty="0" smtClean="0"/>
              <a:t>Strengthen: </a:t>
            </a:r>
            <a:r>
              <a:rPr lang="en-US" dirty="0" err="1" smtClean="0"/>
              <a:t>endunamoo</a:t>
            </a:r>
            <a:r>
              <a:rPr lang="en-US" dirty="0" smtClean="0"/>
              <a:t>: to impart ability, to empower, MAKE able </a:t>
            </a:r>
          </a:p>
          <a:p>
            <a:r>
              <a:rPr lang="en-US" dirty="0" smtClean="0"/>
              <a:t>2 Tim. 4:16-18 The Lord stood at my side and gave me strength</a:t>
            </a:r>
          </a:p>
          <a:p>
            <a:r>
              <a:rPr lang="en-US" dirty="0" smtClean="0"/>
              <a:t>2 Cor. 12:1-10  “My power is made perfect in weakness.”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God’s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Perfected in the Christians’ weakness</a:t>
            </a:r>
          </a:p>
          <a:p>
            <a:r>
              <a:rPr lang="en-US" dirty="0" smtClean="0"/>
              <a:t>Sometimes God allows believers to be weak so that His strength is seen</a:t>
            </a:r>
          </a:p>
          <a:p>
            <a:r>
              <a:rPr lang="en-US" dirty="0" smtClean="0"/>
              <a:t>Paul could boast in his weaknesses because the power of Christ dwelt in him.</a:t>
            </a:r>
          </a:p>
          <a:p>
            <a:r>
              <a:rPr lang="en-US" dirty="0" smtClean="0"/>
              <a:t>The same is true of all believers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32</TotalTime>
  <Words>365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the_feast</vt:lpstr>
      <vt:lpstr>Covenant</vt:lpstr>
      <vt:lpstr>Bible Web site</vt:lpstr>
      <vt:lpstr>Armor/Weapons</vt:lpstr>
      <vt:lpstr>Armor/Weapons</vt:lpstr>
      <vt:lpstr>Christian’s and God’s Enemies </vt:lpstr>
      <vt:lpstr>Christian’s and God’s Enemies </vt:lpstr>
      <vt:lpstr>The Belt</vt:lpstr>
      <vt:lpstr>God’s Strength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</dc:title>
  <dc:creator>Jenny</dc:creator>
  <cp:lastModifiedBy>Jenny</cp:lastModifiedBy>
  <cp:revision>12</cp:revision>
  <dcterms:created xsi:type="dcterms:W3CDTF">2013-09-18T15:07:49Z</dcterms:created>
  <dcterms:modified xsi:type="dcterms:W3CDTF">2013-09-18T15:39:56Z</dcterms:modified>
</cp:coreProperties>
</file>