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29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76800" y="2590800"/>
            <a:ext cx="4267200" cy="12954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76800" y="3810000"/>
            <a:ext cx="4267200" cy="53340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F9307048-7B8C-4509-A2FC-885FD3D7B5E1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7B0A58F-79A2-4D47-B91D-CDB66EFEEB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670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670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307048-7B8C-4509-A2FC-885FD3D7B5E1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0A58F-79A2-4D47-B91D-CDB66EFEEB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307048-7B8C-4509-A2FC-885FD3D7B5E1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0A58F-79A2-4D47-B91D-CDB66EFEEB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73355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274638"/>
            <a:ext cx="504825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307048-7B8C-4509-A2FC-885FD3D7B5E1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0A58F-79A2-4D47-B91D-CDB66EFEEB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307048-7B8C-4509-A2FC-885FD3D7B5E1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0A58F-79A2-4D47-B91D-CDB66EFEEB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307048-7B8C-4509-A2FC-885FD3D7B5E1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0A58F-79A2-4D47-B91D-CDB66EFEEB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7339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3373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307048-7B8C-4509-A2FC-885FD3D7B5E1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0A58F-79A2-4D47-B91D-CDB66EFEEB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219200"/>
            <a:ext cx="33147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1219200"/>
            <a:ext cx="33147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307048-7B8C-4509-A2FC-885FD3D7B5E1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0A58F-79A2-4D47-B91D-CDB66EFEEB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2" y="1535113"/>
            <a:ext cx="35829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1012" y="2174875"/>
            <a:ext cx="35829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4000" y="1535113"/>
            <a:ext cx="3352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4000" y="2174875"/>
            <a:ext cx="3352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307048-7B8C-4509-A2FC-885FD3D7B5E1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0A58F-79A2-4D47-B91D-CDB66EFEEB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307048-7B8C-4509-A2FC-885FD3D7B5E1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0A58F-79A2-4D47-B91D-CDB66EFEEB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307048-7B8C-4509-A2FC-885FD3D7B5E1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0A58F-79A2-4D47-B91D-CDB66EFEEB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3050"/>
            <a:ext cx="25908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73050"/>
            <a:ext cx="4343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1435100"/>
            <a:ext cx="25908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307048-7B8C-4509-A2FC-885FD3D7B5E1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0A58F-79A2-4D47-B91D-CDB66EFEEB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274638"/>
            <a:ext cx="6934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143000"/>
            <a:ext cx="69342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9307048-7B8C-4509-A2FC-885FD3D7B5E1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7B0A58F-79A2-4D47-B91D-CDB66EFEEB3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accent2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accent2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accent2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Covenant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Colossians 3:1-17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Christians have died and are hidden with Christ in His identity</a:t>
            </a:r>
          </a:p>
          <a:p>
            <a:r>
              <a:rPr lang="en-US" dirty="0" smtClean="0"/>
              <a:t>Believers have laid aside the old self and have put on the new self</a:t>
            </a:r>
          </a:p>
          <a:p>
            <a:r>
              <a:rPr lang="en-US" dirty="0" smtClean="0"/>
              <a:t>We are to put on LOVE beyond all else</a:t>
            </a:r>
          </a:p>
          <a:p>
            <a:r>
              <a:rPr lang="en-US" dirty="0" smtClean="0"/>
              <a:t>Love is the perfect bond of unity</a:t>
            </a:r>
          </a:p>
          <a:p>
            <a:r>
              <a:rPr lang="en-US" dirty="0" smtClean="0"/>
              <a:t>Love holds all the other things together</a:t>
            </a:r>
          </a:p>
          <a:p>
            <a:r>
              <a:rPr lang="en-US" dirty="0" smtClean="0"/>
              <a:t>Peace of Christ rules in your hearts</a:t>
            </a:r>
          </a:p>
          <a:p>
            <a:r>
              <a:rPr lang="en-US" dirty="0" smtClean="0"/>
              <a:t>Let the Word of Christ dwell richly in you</a:t>
            </a:r>
          </a:p>
          <a:p>
            <a:r>
              <a:rPr lang="en-US" dirty="0" smtClean="0"/>
              <a:t>Do ALL in the name of the Lord Jesus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Romans 13:12-14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Lay aside the deeds of darkness</a:t>
            </a:r>
          </a:p>
          <a:p>
            <a:r>
              <a:rPr lang="en-US" dirty="0" smtClean="0"/>
              <a:t>Put on the armor of light</a:t>
            </a:r>
          </a:p>
          <a:p>
            <a:r>
              <a:rPr lang="en-US" dirty="0" smtClean="0"/>
              <a:t>Put on the Lord Jesus Christ</a:t>
            </a:r>
          </a:p>
          <a:p>
            <a:r>
              <a:rPr lang="en-US" dirty="0" smtClean="0"/>
              <a:t>There is a practical outworking of putting on the Lord</a:t>
            </a:r>
          </a:p>
          <a:p>
            <a:r>
              <a:rPr lang="en-US" dirty="0" smtClean="0"/>
              <a:t>We still live in bodies of flesh, but being identified with Christ gives us the ability to control our flesh</a:t>
            </a:r>
          </a:p>
          <a:p>
            <a:r>
              <a:rPr lang="en-US" dirty="0" smtClean="0"/>
              <a:t>How does one make no provision for their flesh?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Jesus Became a 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Philippians 2:5-8 He took on the form of man</a:t>
            </a:r>
          </a:p>
          <a:p>
            <a:r>
              <a:rPr lang="en-US" dirty="0" smtClean="0"/>
              <a:t>He emptied Himself </a:t>
            </a:r>
          </a:p>
          <a:p>
            <a:r>
              <a:rPr lang="en-US" dirty="0" smtClean="0"/>
              <a:t>He took on man’s identity </a:t>
            </a:r>
            <a:r>
              <a:rPr lang="en-US" dirty="0" smtClean="0"/>
              <a:t> to the degree that He paid the price for sin: death</a:t>
            </a:r>
          </a:p>
          <a:p>
            <a:r>
              <a:rPr lang="en-US" dirty="0" smtClean="0"/>
              <a:t>Hebrews </a:t>
            </a:r>
            <a:r>
              <a:rPr lang="en-US" dirty="0" smtClean="0"/>
              <a:t>2:9,14-18 He tasted death for all </a:t>
            </a:r>
            <a:r>
              <a:rPr lang="en-US" dirty="0" smtClean="0"/>
              <a:t>men</a:t>
            </a:r>
          </a:p>
          <a:p>
            <a:r>
              <a:rPr lang="en-US" dirty="0" smtClean="0"/>
              <a:t>The devil keeps people in bondage by the fear of death</a:t>
            </a:r>
          </a:p>
          <a:p>
            <a:r>
              <a:rPr lang="en-US" dirty="0" smtClean="0"/>
              <a:t>Jesus took on man’s identity to deliver man from the fear of death</a:t>
            </a:r>
          </a:p>
          <a:p>
            <a:r>
              <a:rPr lang="en-US" dirty="0" smtClean="0"/>
              <a:t>He has become our merciful and faithful High Priest</a:t>
            </a:r>
          </a:p>
          <a:p>
            <a:r>
              <a:rPr lang="en-US" dirty="0" smtClean="0"/>
              <a:t>He is able to come to the aid of those who need Him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Hebrew: a pledge or agreement; a compact that’s made by passing between pieces of flesh; a confederacy or a league</a:t>
            </a:r>
          </a:p>
          <a:p>
            <a:r>
              <a:rPr lang="en-US" dirty="0" smtClean="0"/>
              <a:t>Greek: a disposition, a contract, a testament, a covenant</a:t>
            </a:r>
          </a:p>
          <a:p>
            <a:r>
              <a:rPr lang="en-US" dirty="0" smtClean="0"/>
              <a:t>“Made Covenant”: means to make an alliance, to make a bargain, to make a covenant by cutting flesh and passing between the pieces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Covenants in the Bible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Between God and Man:</a:t>
            </a:r>
          </a:p>
          <a:p>
            <a:r>
              <a:rPr lang="en-US" dirty="0" smtClean="0"/>
              <a:t>Noah and all living creatures: Sign was bow</a:t>
            </a:r>
          </a:p>
          <a:p>
            <a:r>
              <a:rPr lang="en-US" dirty="0" smtClean="0"/>
              <a:t>Abraham, Isaac and Jacob: Sign was circumcision</a:t>
            </a:r>
          </a:p>
          <a:p>
            <a:r>
              <a:rPr lang="en-US" dirty="0" smtClean="0"/>
              <a:t>Nation of Israel</a:t>
            </a:r>
          </a:p>
          <a:p>
            <a:r>
              <a:rPr lang="en-US" dirty="0" smtClean="0"/>
              <a:t>Between man and man: Out of fear</a:t>
            </a:r>
          </a:p>
          <a:p>
            <a:r>
              <a:rPr lang="en-US" dirty="0" smtClean="0"/>
              <a:t>Abimelech and Abraham and Isaac</a:t>
            </a:r>
          </a:p>
          <a:p>
            <a:r>
              <a:rPr lang="en-US" dirty="0" err="1" smtClean="0"/>
              <a:t>Laban</a:t>
            </a:r>
            <a:r>
              <a:rPr lang="en-US" dirty="0" smtClean="0"/>
              <a:t> and Jacob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elements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Signs</a:t>
            </a:r>
          </a:p>
          <a:p>
            <a:r>
              <a:rPr lang="en-US" dirty="0" smtClean="0"/>
              <a:t>Sacrifices</a:t>
            </a:r>
          </a:p>
          <a:p>
            <a:r>
              <a:rPr lang="en-US" dirty="0" smtClean="0"/>
              <a:t>Oaths or promises</a:t>
            </a:r>
          </a:p>
          <a:p>
            <a:r>
              <a:rPr lang="en-US" dirty="0" smtClean="0"/>
              <a:t>Meals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Jonathan and David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Samuel 18:1-5</a:t>
            </a:r>
          </a:p>
          <a:p>
            <a:r>
              <a:rPr lang="en-US" dirty="0" smtClean="0"/>
              <a:t>Jonathan’s soul was knit to David’s soul</a:t>
            </a:r>
          </a:p>
          <a:p>
            <a:r>
              <a:rPr lang="en-US" dirty="0" smtClean="0"/>
              <a:t>Loved David as himself</a:t>
            </a:r>
          </a:p>
          <a:p>
            <a:r>
              <a:rPr lang="en-US" dirty="0" smtClean="0"/>
              <a:t>Jonathan was the initiator</a:t>
            </a:r>
          </a:p>
          <a:p>
            <a:r>
              <a:rPr lang="en-US" dirty="0" smtClean="0"/>
              <a:t>Based on friendship: NOT fear</a:t>
            </a:r>
          </a:p>
          <a:p>
            <a:r>
              <a:rPr lang="en-US" dirty="0" smtClean="0"/>
              <a:t>Jonathan gave David his: robe, armor, sword bow and belt</a:t>
            </a:r>
          </a:p>
          <a:p>
            <a:r>
              <a:rPr lang="en-US" dirty="0" smtClean="0"/>
              <a:t>They exchanged identities: King for a shepherd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New Testament Symbolism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Believers:</a:t>
            </a:r>
          </a:p>
          <a:p>
            <a:r>
              <a:rPr lang="en-US" dirty="0" smtClean="0"/>
              <a:t> Are to PUT ON the Lord Jesus Christ</a:t>
            </a:r>
          </a:p>
          <a:p>
            <a:r>
              <a:rPr lang="en-US" dirty="0" smtClean="0"/>
              <a:t>Galatians 3:26-29 Baptized into Christ and have clothed themselves with Him</a:t>
            </a:r>
          </a:p>
          <a:p>
            <a:r>
              <a:rPr lang="en-US" dirty="0" smtClean="0"/>
              <a:t>Clothed/Put on: “</a:t>
            </a:r>
            <a:r>
              <a:rPr lang="en-US" dirty="0" err="1" smtClean="0"/>
              <a:t>enduo</a:t>
            </a:r>
            <a:r>
              <a:rPr lang="en-US" dirty="0" smtClean="0"/>
              <a:t>” – to sink, go in or under, to put on as a garment.</a:t>
            </a:r>
          </a:p>
          <a:p>
            <a:r>
              <a:rPr lang="en-US" dirty="0" smtClean="0"/>
              <a:t>Romans 6:1-7 Baptized = identified with</a:t>
            </a:r>
          </a:p>
          <a:p>
            <a:r>
              <a:rPr lang="en-US" dirty="0" smtClean="0"/>
              <a:t>Believers are identified with Christ’s death and resurrection: Why? To walk in newness of life. There is an identification connected with us and Christ’s life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Believers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the very life of Christ dwelling within</a:t>
            </a:r>
          </a:p>
          <a:p>
            <a:r>
              <a:rPr lang="en-US" dirty="0" smtClean="0"/>
              <a:t>Dead to the control of sin in their lives</a:t>
            </a:r>
          </a:p>
          <a:p>
            <a:r>
              <a:rPr lang="en-US" dirty="0" smtClean="0"/>
              <a:t>Old self was crucified – rendered inoperative</a:t>
            </a:r>
          </a:p>
          <a:p>
            <a:r>
              <a:rPr lang="en-US" dirty="0" smtClean="0"/>
              <a:t>Sin in now a CHOICE</a:t>
            </a:r>
          </a:p>
          <a:p>
            <a:r>
              <a:rPr lang="en-US" dirty="0" smtClean="0"/>
              <a:t>Christ is now the believer’s identification</a:t>
            </a:r>
          </a:p>
          <a:p>
            <a:r>
              <a:rPr lang="en-US" dirty="0" smtClean="0"/>
              <a:t>Responsibility to their Covenant partner now</a:t>
            </a:r>
          </a:p>
          <a:p>
            <a:r>
              <a:rPr lang="en-US" dirty="0" smtClean="0"/>
              <a:t>We now are responsible to live according to the character of the One whose robe we are wearing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Eph. 4:17-32 –Rom.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Old self</a:t>
            </a:r>
          </a:p>
          <a:p>
            <a:r>
              <a:rPr lang="en-US" dirty="0" smtClean="0"/>
              <a:t>Believers are not to live in the former manner of life</a:t>
            </a:r>
          </a:p>
          <a:p>
            <a:r>
              <a:rPr lang="en-US" dirty="0" smtClean="0"/>
              <a:t>Called to be renewed in the spirit of their minds</a:t>
            </a:r>
          </a:p>
          <a:p>
            <a:r>
              <a:rPr lang="en-US" dirty="0" smtClean="0"/>
              <a:t>A true Christian has a definite change of lifestyle</a:t>
            </a:r>
          </a:p>
          <a:p>
            <a:r>
              <a:rPr lang="en-US" dirty="0" smtClean="0"/>
              <a:t>The Holy Spirit is the Spirit of Christ indwelling believers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New Self Described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Speaking truth for edification</a:t>
            </a:r>
          </a:p>
          <a:p>
            <a:r>
              <a:rPr lang="en-US" dirty="0" smtClean="0"/>
              <a:t>Not sinning when angry</a:t>
            </a:r>
          </a:p>
          <a:p>
            <a:r>
              <a:rPr lang="en-US" dirty="0" smtClean="0"/>
              <a:t>Laboring to share with others</a:t>
            </a:r>
          </a:p>
          <a:p>
            <a:r>
              <a:rPr lang="en-US" dirty="0" smtClean="0"/>
              <a:t>Practices kindness toward one another</a:t>
            </a:r>
          </a:p>
          <a:p>
            <a:r>
              <a:rPr lang="en-US" dirty="0" smtClean="0"/>
              <a:t>Tender hearted</a:t>
            </a:r>
          </a:p>
          <a:p>
            <a:r>
              <a:rPr lang="en-US" dirty="0" smtClean="0"/>
              <a:t>Forgiving each other as God has forgiven them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Harvest Pictur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Harvest Picture</Template>
  <TotalTime>81</TotalTime>
  <Words>613</Words>
  <Application>Microsoft Office PowerPoint</Application>
  <PresentationFormat>On-screen Show (4:3)</PresentationFormat>
  <Paragraphs>80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Harvest Picture</vt:lpstr>
      <vt:lpstr>Covenant</vt:lpstr>
      <vt:lpstr>Review</vt:lpstr>
      <vt:lpstr>Covenants in the Bible</vt:lpstr>
      <vt:lpstr>Common elements </vt:lpstr>
      <vt:lpstr>Jonathan and David</vt:lpstr>
      <vt:lpstr>New Testament Symbolism</vt:lpstr>
      <vt:lpstr>Believers</vt:lpstr>
      <vt:lpstr>Eph. 4:17-32 –Rom. 6</vt:lpstr>
      <vt:lpstr>New Self Described</vt:lpstr>
      <vt:lpstr>Colossians 3:1-17</vt:lpstr>
      <vt:lpstr>Romans 13:12-14</vt:lpstr>
      <vt:lpstr>Jesus Became a Man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Covenant</dc:title>
  <dc:creator>Jenny</dc:creator>
  <cp:lastModifiedBy>Jenny</cp:lastModifiedBy>
  <cp:revision>18</cp:revision>
  <dcterms:created xsi:type="dcterms:W3CDTF">2013-09-11T17:07:18Z</dcterms:created>
  <dcterms:modified xsi:type="dcterms:W3CDTF">2013-09-11T18:28:24Z</dcterms:modified>
</cp:coreProperties>
</file>