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5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B8E5F5-1F4C-46BC-A6BB-A09989F550D4}" type="datetimeFigureOut">
              <a:rPr lang="en-US" smtClean="0"/>
              <a:pPr/>
              <a:t>4/9/2013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EBCECC-06B3-4114-AFCB-097DFE9BD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15-18</a:t>
            </a:r>
          </a:p>
          <a:p>
            <a:r>
              <a:rPr lang="en-US" dirty="0" err="1" smtClean="0"/>
              <a:t>Stephanas</a:t>
            </a:r>
            <a:r>
              <a:rPr lang="en-US" dirty="0" smtClean="0"/>
              <a:t>, </a:t>
            </a:r>
            <a:r>
              <a:rPr lang="en-US" dirty="0" err="1" smtClean="0"/>
              <a:t>Fortunatus</a:t>
            </a:r>
            <a:r>
              <a:rPr lang="en-US" dirty="0" smtClean="0"/>
              <a:t> and </a:t>
            </a:r>
            <a:r>
              <a:rPr lang="en-US" dirty="0" err="1" smtClean="0"/>
              <a:t>Achaicus</a:t>
            </a:r>
            <a:endParaRPr lang="en-US" dirty="0" smtClean="0"/>
          </a:p>
          <a:p>
            <a:r>
              <a:rPr lang="en-US" dirty="0" smtClean="0"/>
              <a:t>Be subject to those who help in the work and labors</a:t>
            </a:r>
          </a:p>
          <a:p>
            <a:r>
              <a:rPr lang="en-US" dirty="0" smtClean="0"/>
              <a:t>Vs. 19-24  My love be with you ALL</a:t>
            </a:r>
          </a:p>
          <a:p>
            <a:r>
              <a:rPr lang="en-US" dirty="0" smtClean="0"/>
              <a:t>Remember: No divisions or quarrels. All of us follow CHRIST (I Cor. </a:t>
            </a:r>
            <a:r>
              <a:rPr lang="en-US" smtClean="0"/>
              <a:t>1:10)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earthly body, this tent, will die vs. 1</a:t>
            </a:r>
          </a:p>
          <a:p>
            <a:r>
              <a:rPr lang="en-US" dirty="0" smtClean="0"/>
              <a:t>Present with the Lord: Tent swallowed up</a:t>
            </a:r>
          </a:p>
          <a:p>
            <a:r>
              <a:rPr lang="en-US" dirty="0" smtClean="0"/>
              <a:t>In this natural body, we are absent from Him</a:t>
            </a:r>
          </a:p>
          <a:p>
            <a:r>
              <a:rPr lang="en-US" dirty="0" smtClean="0"/>
              <a:t>God gave the Spirit as a pledge  vs. 5</a:t>
            </a:r>
          </a:p>
          <a:p>
            <a:r>
              <a:rPr lang="en-US" dirty="0" smtClean="0"/>
              <a:t>What is a pledge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Arrabon</a:t>
            </a:r>
            <a:r>
              <a:rPr lang="en-US" dirty="0" smtClean="0"/>
              <a:t>: an installment which guarantees the balance, an earnest-money, a large part of the payment, given in advance as a security that the whole will be paid afterwards. (</a:t>
            </a:r>
            <a:r>
              <a:rPr lang="en-US" dirty="0" err="1" smtClean="0"/>
              <a:t>Strongs</a:t>
            </a:r>
            <a:r>
              <a:rPr lang="en-US" smtClean="0"/>
              <a:t>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Body</a:t>
            </a:r>
            <a:br>
              <a:rPr lang="en-US" dirty="0" smtClean="0"/>
            </a:br>
            <a:r>
              <a:rPr lang="en-US" dirty="0" smtClean="0"/>
              <a:t>2 Cor. 5:1-10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wanted to be pleasing to God  vs. 9</a:t>
            </a:r>
          </a:p>
          <a:p>
            <a:r>
              <a:rPr lang="en-US" dirty="0" smtClean="0"/>
              <a:t>ALL must appear before the judgment seat of Christ and give an account of their deeds</a:t>
            </a:r>
          </a:p>
          <a:p>
            <a:r>
              <a:rPr lang="en-US" dirty="0" smtClean="0"/>
              <a:t>I John 3:2 We don’t know yet what those heavenly bodies will look like</a:t>
            </a:r>
          </a:p>
          <a:p>
            <a:r>
              <a:rPr lang="en-US" dirty="0" smtClean="0"/>
              <a:t>But we WILL be like Him</a:t>
            </a:r>
          </a:p>
          <a:p>
            <a:r>
              <a:rPr lang="en-US" dirty="0" smtClean="0"/>
              <a:t>We WILL see Him just as He is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was Paul’s ambition?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NOT all die</a:t>
            </a:r>
          </a:p>
          <a:p>
            <a:r>
              <a:rPr lang="en-US" dirty="0" smtClean="0"/>
              <a:t>We WILL all be changed   vs. 51</a:t>
            </a:r>
          </a:p>
          <a:p>
            <a:r>
              <a:rPr lang="en-US" dirty="0" smtClean="0"/>
              <a:t>Victory over death  vs. 54</a:t>
            </a:r>
          </a:p>
          <a:p>
            <a:r>
              <a:rPr lang="en-US" dirty="0" smtClean="0"/>
              <a:t>This earthly body HAS to be changed</a:t>
            </a:r>
          </a:p>
          <a:p>
            <a:r>
              <a:rPr lang="en-US" dirty="0" smtClean="0"/>
              <a:t>All believers will be changed, although all will not die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Cor. 15:50-54   A Mystery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not all sleep  vs.51</a:t>
            </a:r>
          </a:p>
          <a:p>
            <a:r>
              <a:rPr lang="en-US" dirty="0" smtClean="0"/>
              <a:t>We WILL all be changed  vs. 51</a:t>
            </a:r>
          </a:p>
          <a:p>
            <a:r>
              <a:rPr lang="en-US" dirty="0" smtClean="0"/>
              <a:t>The trumpet WILL sound   vs. 52</a:t>
            </a:r>
          </a:p>
          <a:p>
            <a:r>
              <a:rPr lang="en-US" dirty="0" smtClean="0"/>
              <a:t>The dead WILL be raised  vs. 52</a:t>
            </a:r>
          </a:p>
          <a:p>
            <a:r>
              <a:rPr lang="en-US" dirty="0" smtClean="0"/>
              <a:t>We WILL be changed  vs. 52</a:t>
            </a:r>
          </a:p>
          <a:p>
            <a:r>
              <a:rPr lang="en-US" dirty="0" smtClean="0"/>
              <a:t>This perishable WILL have put on the imperishable  vs.54</a:t>
            </a:r>
          </a:p>
          <a:p>
            <a:r>
              <a:rPr lang="en-US" dirty="0" smtClean="0"/>
              <a:t>This mortal WILL have put on immortality vs.54</a:t>
            </a:r>
          </a:p>
          <a:p>
            <a:r>
              <a:rPr lang="en-US" dirty="0" smtClean="0"/>
              <a:t>Then WILL come about the saying vs. 54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“Will”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NOT grieve as do the rest who have no hope  4:13</a:t>
            </a:r>
          </a:p>
          <a:p>
            <a:r>
              <a:rPr lang="en-US" dirty="0" smtClean="0"/>
              <a:t>God WILL bring with Him those who have fallen asleep in Jesus  4:14</a:t>
            </a:r>
          </a:p>
          <a:p>
            <a:r>
              <a:rPr lang="en-US" dirty="0" smtClean="0"/>
              <a:t>Those who are alive and remain WILL NOT precede those who have fallen asleep 4:15</a:t>
            </a:r>
          </a:p>
          <a:p>
            <a:r>
              <a:rPr lang="en-US" dirty="0" smtClean="0"/>
              <a:t>Lord Himself WILL descend  4:16</a:t>
            </a:r>
          </a:p>
          <a:p>
            <a:r>
              <a:rPr lang="en-US" dirty="0" smtClean="0"/>
              <a:t>Dead WILL rise first 4:16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“Will”</a:t>
            </a:r>
            <a:br>
              <a:rPr lang="en-US" dirty="0" smtClean="0"/>
            </a:br>
            <a:r>
              <a:rPr lang="en-US" dirty="0" smtClean="0"/>
              <a:t>I Thessalonians 4 and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who are alive and remain WILL be caught up together with them 4:17</a:t>
            </a:r>
          </a:p>
          <a:p>
            <a:r>
              <a:rPr lang="en-US" dirty="0" smtClean="0"/>
              <a:t>We SHALL always be with the Lord  4:17</a:t>
            </a:r>
          </a:p>
          <a:p>
            <a:r>
              <a:rPr lang="en-US" dirty="0" smtClean="0"/>
              <a:t>We WILL live together with Him  5:10</a:t>
            </a:r>
          </a:p>
          <a:p>
            <a:r>
              <a:rPr lang="en-US" dirty="0" smtClean="0"/>
              <a:t>Comfort one another with these words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“Will”</a:t>
            </a:r>
            <a:br>
              <a:rPr lang="en-US" dirty="0" smtClean="0"/>
            </a:br>
            <a:r>
              <a:rPr lang="en-US" dirty="0" smtClean="0"/>
              <a:t>I Thessalonians 4 and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Death is swallowed up in victory</a:t>
            </a:r>
          </a:p>
          <a:p>
            <a:r>
              <a:rPr lang="en-US" dirty="0" smtClean="0"/>
              <a:t>The sting has been taken out of death</a:t>
            </a:r>
          </a:p>
          <a:p>
            <a:r>
              <a:rPr lang="en-US" dirty="0" smtClean="0"/>
              <a:t>The Law showed what sin is</a:t>
            </a:r>
          </a:p>
          <a:p>
            <a:r>
              <a:rPr lang="en-US" dirty="0" smtClean="0"/>
              <a:t>Thanks be to God who gives us the victory</a:t>
            </a:r>
          </a:p>
          <a:p>
            <a:r>
              <a:rPr lang="en-US" dirty="0" smtClean="0"/>
              <a:t>Be: steadfast</a:t>
            </a:r>
          </a:p>
          <a:p>
            <a:pPr>
              <a:buNone/>
            </a:pPr>
            <a:r>
              <a:rPr lang="en-US" dirty="0" smtClean="0"/>
              <a:t>        immovable</a:t>
            </a:r>
          </a:p>
          <a:p>
            <a:pPr>
              <a:buNone/>
            </a:pPr>
            <a:r>
              <a:rPr lang="en-US" dirty="0" smtClean="0"/>
              <a:t>	     always abounding in the work of the Lord</a:t>
            </a:r>
          </a:p>
          <a:p>
            <a:r>
              <a:rPr lang="en-US" dirty="0" smtClean="0"/>
              <a:t>Your labor is NOT in vain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15:54-58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1-4  The collection for the saints</a:t>
            </a:r>
          </a:p>
          <a:p>
            <a:r>
              <a:rPr lang="en-US" dirty="0" smtClean="0"/>
              <a:t>Vs. 5-9  Paul’s travel plans</a:t>
            </a:r>
          </a:p>
          <a:p>
            <a:r>
              <a:rPr lang="en-US" dirty="0" smtClean="0"/>
              <a:t>Vs. 10-14  Timothy, </a:t>
            </a:r>
            <a:r>
              <a:rPr lang="en-US" dirty="0" err="1" smtClean="0"/>
              <a:t>Apollos</a:t>
            </a:r>
            <a:r>
              <a:rPr lang="en-US" dirty="0" smtClean="0"/>
              <a:t>, instructions</a:t>
            </a:r>
          </a:p>
          <a:p>
            <a:r>
              <a:rPr lang="en-US" dirty="0" smtClean="0"/>
              <a:t>Verse 13:  Be alert</a:t>
            </a:r>
          </a:p>
          <a:p>
            <a:pPr lvl="1">
              <a:buNone/>
            </a:pPr>
            <a:r>
              <a:rPr lang="en-US" dirty="0" smtClean="0"/>
              <a:t>                   Stand Firm in the faith</a:t>
            </a:r>
          </a:p>
          <a:p>
            <a:pPr lvl="1">
              <a:buNone/>
            </a:pPr>
            <a:r>
              <a:rPr lang="en-US" dirty="0" smtClean="0"/>
              <a:t>			    Act like men</a:t>
            </a:r>
          </a:p>
          <a:p>
            <a:pPr lvl="1">
              <a:buNone/>
            </a:pPr>
            <a:r>
              <a:rPr lang="en-US" dirty="0" smtClean="0"/>
              <a:t> 			    Be strong</a:t>
            </a:r>
          </a:p>
          <a:p>
            <a:pPr lvl="1">
              <a:buNone/>
            </a:pPr>
            <a:r>
              <a:rPr lang="en-US" dirty="0" smtClean="0"/>
              <a:t>                    Do it all in LOVE vs. 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468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I Corinthians</vt:lpstr>
      <vt:lpstr>The Body 2 Cor. 5:1-10</vt:lpstr>
      <vt:lpstr>What was Paul’s ambition?</vt:lpstr>
      <vt:lpstr>I Cor. 15:50-54   A Mystery</vt:lpstr>
      <vt:lpstr>“Will”</vt:lpstr>
      <vt:lpstr>“Will” I Thessalonians 4 and 5</vt:lpstr>
      <vt:lpstr>“Will” I Thessalonians 4 and 5</vt:lpstr>
      <vt:lpstr>I Corinthians 15:54-58</vt:lpstr>
      <vt:lpstr>I Corinthians 16</vt:lpstr>
      <vt:lpstr>I Corinthians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11</cp:revision>
  <dcterms:created xsi:type="dcterms:W3CDTF">2013-04-09T17:50:49Z</dcterms:created>
  <dcterms:modified xsi:type="dcterms:W3CDTF">2013-04-09T20:08:03Z</dcterms:modified>
</cp:coreProperties>
</file>