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9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5615C9-7B2E-4493-96D6-D26826EBED2B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CDCD05-28D1-4496-8869-C6A39D2E1F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Paul preached it</a:t>
            </a:r>
          </a:p>
          <a:p>
            <a:r>
              <a:rPr lang="en-US" dirty="0" smtClean="0"/>
              <a:t>They received it and stood in it  vs. 1</a:t>
            </a:r>
          </a:p>
          <a:p>
            <a:r>
              <a:rPr lang="en-US" dirty="0" smtClean="0"/>
              <a:t>They were saved and held fast to it  vs. 2</a:t>
            </a:r>
          </a:p>
          <a:p>
            <a:r>
              <a:rPr lang="en-US" dirty="0" smtClean="0"/>
              <a:t>1. Jesus died according to the Scriptures</a:t>
            </a:r>
          </a:p>
          <a:p>
            <a:r>
              <a:rPr lang="en-US" dirty="0" smtClean="0"/>
              <a:t>2. He was buried (because He was dead)</a:t>
            </a:r>
          </a:p>
          <a:p>
            <a:r>
              <a:rPr lang="en-US" dirty="0" smtClean="0"/>
              <a:t>3. He was raised the 3</a:t>
            </a:r>
            <a:r>
              <a:rPr lang="en-US" baseline="30000" dirty="0" smtClean="0"/>
              <a:t>rd</a:t>
            </a:r>
            <a:r>
              <a:rPr lang="en-US" dirty="0" smtClean="0"/>
              <a:t> day according to…</a:t>
            </a:r>
          </a:p>
          <a:p>
            <a:r>
              <a:rPr lang="en-US" dirty="0" smtClean="0"/>
              <a:t>4. He appeared to many (proof of resurrection)</a:t>
            </a:r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Corinthians 15:1-11 </a:t>
            </a:r>
            <a:br>
              <a:rPr lang="en-US" dirty="0" smtClean="0"/>
            </a:br>
            <a:r>
              <a:rPr lang="en-US" dirty="0" smtClean="0"/>
              <a:t>Points of the Gospel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Cephas</a:t>
            </a:r>
            <a:r>
              <a:rPr lang="en-US" dirty="0" smtClean="0"/>
              <a:t>/Peter  vs. 5</a:t>
            </a:r>
          </a:p>
          <a:p>
            <a:r>
              <a:rPr lang="en-US" dirty="0" smtClean="0"/>
              <a:t>The twelve  vs. 5</a:t>
            </a:r>
          </a:p>
          <a:p>
            <a:r>
              <a:rPr lang="en-US" dirty="0" smtClean="0"/>
              <a:t>More than 500 brethren (believers) at one time   vs.6</a:t>
            </a:r>
          </a:p>
          <a:p>
            <a:r>
              <a:rPr lang="en-US" dirty="0" smtClean="0"/>
              <a:t>James  vs. 7</a:t>
            </a:r>
          </a:p>
          <a:p>
            <a:r>
              <a:rPr lang="en-US" dirty="0" smtClean="0"/>
              <a:t>ALL the apostles  vs. 7</a:t>
            </a:r>
          </a:p>
          <a:p>
            <a:r>
              <a:rPr lang="en-US" dirty="0" smtClean="0"/>
              <a:t>Paul  vs. 8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Christ appeared to: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there is no resurrection:</a:t>
            </a:r>
          </a:p>
          <a:p>
            <a:r>
              <a:rPr lang="en-US" dirty="0" smtClean="0"/>
              <a:t>Not even Christ has been raised  vs. 13</a:t>
            </a:r>
          </a:p>
          <a:p>
            <a:r>
              <a:rPr lang="en-US" dirty="0" smtClean="0"/>
              <a:t>Paul’s preaching was in vain  vs. 14</a:t>
            </a:r>
          </a:p>
          <a:p>
            <a:r>
              <a:rPr lang="en-US" dirty="0" smtClean="0"/>
              <a:t>Their faith was in vain  vs. 14</a:t>
            </a:r>
          </a:p>
          <a:p>
            <a:r>
              <a:rPr lang="en-US" dirty="0" smtClean="0"/>
              <a:t>Paul and others were false witnesses vs. 15</a:t>
            </a:r>
          </a:p>
          <a:p>
            <a:r>
              <a:rPr lang="en-US" dirty="0" smtClean="0"/>
              <a:t>Their faith was worthless vs. 17</a:t>
            </a:r>
          </a:p>
          <a:p>
            <a:r>
              <a:rPr lang="en-US" dirty="0" smtClean="0"/>
              <a:t>They were still in their sins  vs. 17</a:t>
            </a:r>
          </a:p>
          <a:p>
            <a:r>
              <a:rPr lang="en-US" dirty="0" smtClean="0"/>
              <a:t>Those who died in Christ have perished      vs. 18</a:t>
            </a:r>
          </a:p>
          <a:p>
            <a:r>
              <a:rPr lang="en-US" dirty="0" smtClean="0"/>
              <a:t>Hope is only in this life  vs. 19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I Cor. 15:12-19  Problem?</a:t>
            </a:r>
            <a:br>
              <a:rPr lang="en-US" sz="3200" dirty="0" smtClean="0"/>
            </a:br>
            <a:r>
              <a:rPr lang="en-US" sz="3200" dirty="0" smtClean="0"/>
              <a:t>Some said there was no resurrection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fruits of those who are asleep</a:t>
            </a:r>
          </a:p>
          <a:p>
            <a:r>
              <a:rPr lang="en-US" dirty="0" smtClean="0"/>
              <a:t>Adam- all die     Christ – all will be made alive</a:t>
            </a:r>
          </a:p>
          <a:p>
            <a:r>
              <a:rPr lang="en-US" dirty="0" smtClean="0"/>
              <a:t>Each in his own order</a:t>
            </a:r>
          </a:p>
          <a:p>
            <a:r>
              <a:rPr lang="en-US" dirty="0" smtClean="0"/>
              <a:t>Order of events:</a:t>
            </a:r>
          </a:p>
          <a:p>
            <a:pPr marL="514350" indent="-514350">
              <a:buAutoNum type="arabicPeriod"/>
            </a:pPr>
            <a:r>
              <a:rPr lang="en-US" dirty="0" smtClean="0"/>
              <a:t>Christ raised and coming</a:t>
            </a:r>
          </a:p>
          <a:p>
            <a:pPr marL="514350" indent="-514350">
              <a:buAutoNum type="arabicPeriod"/>
            </a:pPr>
            <a:r>
              <a:rPr lang="en-US" dirty="0" smtClean="0"/>
              <a:t>Those who are Christ’s at His coming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end</a:t>
            </a:r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Cor. 15:20-28 </a:t>
            </a:r>
            <a:br>
              <a:rPr lang="en-US" dirty="0" smtClean="0"/>
            </a:br>
            <a:r>
              <a:rPr lang="en-US" dirty="0" smtClean="0"/>
              <a:t>Christ HAS been raised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Christ’s coming  vs. 24</a:t>
            </a:r>
          </a:p>
          <a:p>
            <a:r>
              <a:rPr lang="en-US" dirty="0" smtClean="0"/>
              <a:t>Christ hands over the kingdom to the Father</a:t>
            </a:r>
          </a:p>
          <a:p>
            <a:r>
              <a:rPr lang="en-US" dirty="0" smtClean="0"/>
              <a:t>He reigns between His coming and the end</a:t>
            </a:r>
          </a:p>
          <a:p>
            <a:r>
              <a:rPr lang="en-US" dirty="0" smtClean="0"/>
              <a:t>Abolish all rule, authority and power vs. 24</a:t>
            </a:r>
          </a:p>
          <a:p>
            <a:r>
              <a:rPr lang="en-US" dirty="0" smtClean="0"/>
              <a:t>All his enemies will be defeated  vs. 25</a:t>
            </a:r>
          </a:p>
          <a:p>
            <a:r>
              <a:rPr lang="en-US" dirty="0" smtClean="0"/>
              <a:t>Last enemy abolished- death vs. 26</a:t>
            </a:r>
          </a:p>
          <a:p>
            <a:r>
              <a:rPr lang="en-US" dirty="0" smtClean="0"/>
              <a:t>All things put in subjection vs. 27</a:t>
            </a:r>
          </a:p>
          <a:p>
            <a:r>
              <a:rPr lang="en-US" dirty="0" smtClean="0"/>
              <a:t>God the Father is </a:t>
            </a:r>
            <a:r>
              <a:rPr lang="en-US" b="1" dirty="0" smtClean="0"/>
              <a:t>not</a:t>
            </a:r>
            <a:r>
              <a:rPr lang="en-US" dirty="0" smtClean="0"/>
              <a:t> under subjection vs. 27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who said there is no resurrection are deceived</a:t>
            </a:r>
          </a:p>
          <a:p>
            <a:r>
              <a:rPr lang="en-US" dirty="0" smtClean="0"/>
              <a:t>Those who only live for this life are deceived</a:t>
            </a:r>
          </a:p>
          <a:p>
            <a:r>
              <a:rPr lang="en-US" dirty="0" smtClean="0"/>
              <a:t>Be sober-minded</a:t>
            </a:r>
          </a:p>
          <a:p>
            <a:r>
              <a:rPr lang="en-US" dirty="0" smtClean="0"/>
              <a:t>Stop sinning</a:t>
            </a:r>
          </a:p>
          <a:p>
            <a:r>
              <a:rPr lang="en-US" dirty="0" smtClean="0"/>
              <a:t>The end result of believing there is </a:t>
            </a:r>
            <a:r>
              <a:rPr lang="en-US" smtClean="0"/>
              <a:t>no resurrection, </a:t>
            </a:r>
            <a:r>
              <a:rPr lang="en-US" dirty="0" smtClean="0"/>
              <a:t>is having no knowledge of God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Cor. 15:29-34 </a:t>
            </a:r>
            <a:br>
              <a:rPr lang="en-US" dirty="0" smtClean="0"/>
            </a:br>
            <a:r>
              <a:rPr lang="en-US" dirty="0" smtClean="0"/>
              <a:t>Don’t be deceived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Illustration: wheat  Grain doesn’t come to life unless it dies and is planted  vs. 36-37</a:t>
            </a:r>
          </a:p>
          <a:p>
            <a:r>
              <a:rPr lang="en-US" dirty="0" smtClean="0"/>
              <a:t>All flesh has different bodies: fish, birds, heavenly bodies, earthly ones…</a:t>
            </a:r>
          </a:p>
          <a:p>
            <a:r>
              <a:rPr lang="en-US" dirty="0" smtClean="0"/>
              <a:t>Resurrected body is different from the body that died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Cor. 15:35-49</a:t>
            </a:r>
            <a:br>
              <a:rPr lang="en-US" dirty="0" smtClean="0"/>
            </a:br>
            <a:r>
              <a:rPr lang="en-US" dirty="0" smtClean="0"/>
              <a:t> How are the dead raised?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Sown perishable    Raised imperishable</a:t>
            </a:r>
          </a:p>
          <a:p>
            <a:r>
              <a:rPr lang="en-US" dirty="0" smtClean="0"/>
              <a:t>Sown in dishonor   Raised in glory</a:t>
            </a:r>
          </a:p>
          <a:p>
            <a:r>
              <a:rPr lang="en-US" dirty="0" smtClean="0"/>
              <a:t>Sown in weakness  Raised in power</a:t>
            </a:r>
          </a:p>
          <a:p>
            <a:r>
              <a:rPr lang="en-US" dirty="0" smtClean="0"/>
              <a:t>Sown natural          Raised spiritual</a:t>
            </a:r>
          </a:p>
          <a:p>
            <a:r>
              <a:rPr lang="en-US" dirty="0" smtClean="0"/>
              <a:t>We bear the earthly image</a:t>
            </a:r>
          </a:p>
          <a:p>
            <a:r>
              <a:rPr lang="en-US" dirty="0" smtClean="0"/>
              <a:t>We WILL bear the heavenly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Different Bodies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423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I Corinthians</vt:lpstr>
      <vt:lpstr>I Corinthians 15:1-11  Points of the Gospel</vt:lpstr>
      <vt:lpstr>Christ appeared to:</vt:lpstr>
      <vt:lpstr>I Cor. 15:12-19  Problem? Some said there was no resurrection</vt:lpstr>
      <vt:lpstr>I Cor. 15:20-28  Christ HAS been raised</vt:lpstr>
      <vt:lpstr>The End</vt:lpstr>
      <vt:lpstr>I Cor. 15:29-34  Don’t be deceived</vt:lpstr>
      <vt:lpstr>I Cor. 15:35-49  How are the dead raised?</vt:lpstr>
      <vt:lpstr>Different Bodies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16</cp:revision>
  <dcterms:created xsi:type="dcterms:W3CDTF">2013-04-02T20:40:40Z</dcterms:created>
  <dcterms:modified xsi:type="dcterms:W3CDTF">2013-04-02T21:20:24Z</dcterms:modified>
</cp:coreProperties>
</file>