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8" y="-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8850D4-348C-4F2E-8B9B-71E091793E03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9E3A6D-3BAA-4C3E-9101-722E33B8C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Lesson 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be unaware</a:t>
            </a:r>
          </a:p>
          <a:p>
            <a:r>
              <a:rPr lang="en-US" dirty="0" smtClean="0"/>
              <a:t>The Corinthian believers were immature/babes</a:t>
            </a:r>
          </a:p>
          <a:p>
            <a:r>
              <a:rPr lang="en-US" dirty="0" smtClean="0"/>
              <a:t>There were factions/divisions/quarrels</a:t>
            </a:r>
          </a:p>
          <a:p>
            <a:r>
              <a:rPr lang="en-US" dirty="0" smtClean="0"/>
              <a:t>Before salvation the immature believers were led astray</a:t>
            </a:r>
          </a:p>
          <a:p>
            <a:r>
              <a:rPr lang="en-US" dirty="0" smtClean="0"/>
              <a:t>Verses 4-6</a:t>
            </a:r>
          </a:p>
          <a:p>
            <a:r>
              <a:rPr lang="en-US" dirty="0" smtClean="0"/>
              <a:t>Varieties of gifts		Same Spirit</a:t>
            </a:r>
          </a:p>
          <a:p>
            <a:r>
              <a:rPr lang="en-US" dirty="0" smtClean="0"/>
              <a:t>Varieties of Ministries	Same Lord</a:t>
            </a:r>
          </a:p>
          <a:p>
            <a:r>
              <a:rPr lang="en-US" dirty="0" smtClean="0"/>
              <a:t>Varieties of Effects		Same God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Corinthians 12</a:t>
            </a:r>
            <a:br>
              <a:rPr lang="en-US" dirty="0" smtClean="0"/>
            </a:br>
            <a:r>
              <a:rPr lang="en-US" dirty="0" smtClean="0"/>
              <a:t>Spiritual Gifts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one has a spiritual gift</a:t>
            </a:r>
          </a:p>
          <a:p>
            <a:r>
              <a:rPr lang="en-US" dirty="0" smtClean="0"/>
              <a:t>Other believers are able to SEE the working of the Spirit by your gift</a:t>
            </a:r>
          </a:p>
          <a:p>
            <a:r>
              <a:rPr lang="en-US" dirty="0" smtClean="0"/>
              <a:t>Each believer’s life is for the common good</a:t>
            </a:r>
          </a:p>
          <a:p>
            <a:r>
              <a:rPr lang="en-US" dirty="0" smtClean="0"/>
              <a:t>The Holy Spirit distributes just as He wills</a:t>
            </a:r>
          </a:p>
          <a:p>
            <a:r>
              <a:rPr lang="en-US" dirty="0" smtClean="0"/>
              <a:t>Illustration: physical body – we all have one</a:t>
            </a:r>
          </a:p>
          <a:p>
            <a:r>
              <a:rPr lang="en-US" dirty="0" smtClean="0"/>
              <a:t>God determined your gift as He desired</a:t>
            </a:r>
          </a:p>
          <a:p>
            <a:r>
              <a:rPr lang="en-US" dirty="0" smtClean="0"/>
              <a:t>Your spiritual gift has nothing to do with who/what you were before salvation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Corinthians 12</a:t>
            </a:r>
            <a:br>
              <a:rPr lang="en-US" dirty="0" smtClean="0"/>
            </a:br>
            <a:r>
              <a:rPr lang="en-US" dirty="0" smtClean="0"/>
              <a:t>Spiritual Gifts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appointed IN THE CHURCH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apostles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prophets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teachers</a:t>
            </a:r>
          </a:p>
          <a:p>
            <a:r>
              <a:rPr lang="en-US" dirty="0" smtClean="0"/>
              <a:t>Then miracles, healings, helps……</a:t>
            </a:r>
          </a:p>
          <a:p>
            <a:r>
              <a:rPr lang="en-US" dirty="0" smtClean="0"/>
              <a:t>You, plural, desire the greater gifts serving in the body</a:t>
            </a:r>
          </a:p>
          <a:p>
            <a:r>
              <a:rPr lang="en-US" dirty="0" smtClean="0"/>
              <a:t>Greater = in effect</a:t>
            </a:r>
          </a:p>
          <a:p>
            <a:r>
              <a:rPr lang="en-US" dirty="0" smtClean="0"/>
              <a:t>More excellent way? Love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Corinthians 12</a:t>
            </a:r>
            <a:br>
              <a:rPr lang="en-US" dirty="0" smtClean="0"/>
            </a:br>
            <a:r>
              <a:rPr lang="en-US" dirty="0" smtClean="0"/>
              <a:t>Spiritual Gifts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love – useless, nothing, profits no one</a:t>
            </a:r>
          </a:p>
          <a:p>
            <a:r>
              <a:rPr lang="en-US" dirty="0" smtClean="0"/>
              <a:t>Verses 4-8  How love behaves</a:t>
            </a:r>
          </a:p>
          <a:p>
            <a:r>
              <a:rPr lang="en-US" dirty="0" smtClean="0"/>
              <a:t>The gifts are not forever as love is</a:t>
            </a:r>
          </a:p>
          <a:p>
            <a:r>
              <a:rPr lang="en-US" dirty="0" smtClean="0"/>
              <a:t>“Perfect” – </a:t>
            </a:r>
            <a:r>
              <a:rPr lang="en-US" dirty="0" err="1" smtClean="0"/>
              <a:t>teleios</a:t>
            </a:r>
            <a:r>
              <a:rPr lang="en-US" dirty="0" smtClean="0"/>
              <a:t>: Finished, that which has reached its end; complete, wanting in nothing</a:t>
            </a:r>
          </a:p>
          <a:p>
            <a:r>
              <a:rPr lang="en-US" dirty="0" smtClean="0"/>
              <a:t>“Done away” – </a:t>
            </a:r>
            <a:r>
              <a:rPr lang="en-US" dirty="0" err="1" smtClean="0"/>
              <a:t>katargeo</a:t>
            </a:r>
            <a:r>
              <a:rPr lang="en-US" dirty="0" smtClean="0"/>
              <a:t>: To render inactive</a:t>
            </a:r>
          </a:p>
          <a:p>
            <a:r>
              <a:rPr lang="en-US" dirty="0" smtClean="0"/>
              <a:t>At that time, the gifts will cease as there will no longer be a need for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Both will cease to exist before love does</a:t>
            </a:r>
          </a:p>
          <a:p>
            <a:r>
              <a:rPr lang="en-US" dirty="0" smtClean="0"/>
              <a:t>Pursue love: the more excellent way (12:31)</a:t>
            </a:r>
          </a:p>
          <a:p>
            <a:r>
              <a:rPr lang="en-US" dirty="0" smtClean="0"/>
              <a:t>Gift of prophecy: speaks edification</a:t>
            </a:r>
          </a:p>
          <a:p>
            <a:pPr>
              <a:buNone/>
            </a:pPr>
            <a:r>
              <a:rPr lang="en-US" dirty="0" smtClean="0"/>
              <a:t>				   speaks exhortation</a:t>
            </a:r>
          </a:p>
          <a:p>
            <a:pPr>
              <a:buNone/>
            </a:pPr>
            <a:r>
              <a:rPr lang="en-US" dirty="0" smtClean="0"/>
              <a:t>				   speaks consolation</a:t>
            </a:r>
          </a:p>
          <a:p>
            <a:pPr>
              <a:buNone/>
            </a:pPr>
            <a:r>
              <a:rPr lang="en-US" dirty="0" smtClean="0"/>
              <a:t>				   edifies the church</a:t>
            </a:r>
          </a:p>
          <a:p>
            <a:r>
              <a:rPr lang="en-US" dirty="0" smtClean="0"/>
              <a:t>Prophecy: </a:t>
            </a:r>
            <a:r>
              <a:rPr lang="en-US" dirty="0" err="1" smtClean="0"/>
              <a:t>propheteia</a:t>
            </a:r>
            <a:r>
              <a:rPr lang="en-US" dirty="0" smtClean="0"/>
              <a:t> – speaking forth, proclaiming a message from God</a:t>
            </a:r>
          </a:p>
          <a:p>
            <a:r>
              <a:rPr lang="en-US" dirty="0" smtClean="0"/>
              <a:t>Tongues: </a:t>
            </a:r>
            <a:r>
              <a:rPr lang="en-US" dirty="0" err="1" smtClean="0"/>
              <a:t>glossa</a:t>
            </a:r>
            <a:r>
              <a:rPr lang="en-US" dirty="0" smtClean="0"/>
              <a:t> – languages or utterances; to speak known languages, not known to </a:t>
            </a:r>
            <a:r>
              <a:rPr lang="en-US" b="1" dirty="0" smtClean="0"/>
              <a:t>them</a:t>
            </a:r>
            <a:r>
              <a:rPr lang="en-US" dirty="0" smtClean="0"/>
              <a:t> before</a:t>
            </a:r>
          </a:p>
          <a:p>
            <a:r>
              <a:rPr lang="en-US" dirty="0" smtClean="0"/>
              <a:t>Tongues edifies self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 Corinthians 14</a:t>
            </a:r>
            <a:br>
              <a:rPr lang="en-US" dirty="0" smtClean="0"/>
            </a:br>
            <a:r>
              <a:rPr lang="en-US" dirty="0" smtClean="0"/>
              <a:t>Prophecy and Tongues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the church is to be edified</a:t>
            </a:r>
          </a:p>
          <a:p>
            <a:r>
              <a:rPr lang="en-US" dirty="0" smtClean="0"/>
              <a:t>Paul had the spiritual gift of tongues, but his desire was to edify the church so he spoke the language the people understood. </a:t>
            </a:r>
            <a:r>
              <a:rPr lang="en-US" sz="2000" dirty="0" smtClean="0"/>
              <a:t>vs.18-19</a:t>
            </a:r>
          </a:p>
          <a:p>
            <a:r>
              <a:rPr lang="en-US" dirty="0" smtClean="0"/>
              <a:t>Paul calls them to be mature, not children</a:t>
            </a:r>
          </a:p>
          <a:p>
            <a:r>
              <a:rPr lang="en-US" dirty="0" smtClean="0"/>
              <a:t>Tongues are a sign to unbelievers  vs. 22</a:t>
            </a:r>
          </a:p>
          <a:p>
            <a:r>
              <a:rPr lang="en-US" dirty="0" smtClean="0"/>
              <a:t>Prophecy is for believers  vs.22</a:t>
            </a:r>
          </a:p>
          <a:p>
            <a:r>
              <a:rPr lang="en-US" dirty="0" smtClean="0"/>
              <a:t>Even though someone speaks in another language, it doesn’t guarantee that the hearers will listen to God  vs.21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14:6-25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church is assembled it is for edification</a:t>
            </a:r>
          </a:p>
          <a:p>
            <a:r>
              <a:rPr lang="en-US" dirty="0" smtClean="0"/>
              <a:t>Guidelines:  Tongues require interpretation</a:t>
            </a:r>
          </a:p>
          <a:p>
            <a:pPr>
              <a:buNone/>
            </a:pPr>
            <a:r>
              <a:rPr lang="en-US" dirty="0" smtClean="0"/>
              <a:t>		              Only 2 or 3</a:t>
            </a:r>
          </a:p>
          <a:p>
            <a:pPr>
              <a:buNone/>
            </a:pPr>
            <a:r>
              <a:rPr lang="en-US" dirty="0" smtClean="0"/>
              <a:t>                      In turn, not all at once</a:t>
            </a:r>
          </a:p>
          <a:p>
            <a:pPr>
              <a:buNone/>
            </a:pPr>
            <a:r>
              <a:rPr lang="en-US" dirty="0" smtClean="0"/>
              <a:t>			      Only 2 or 3 prophets at a time</a:t>
            </a:r>
          </a:p>
          <a:p>
            <a:pPr>
              <a:buNone/>
            </a:pPr>
            <a:r>
              <a:rPr lang="en-US" dirty="0" smtClean="0"/>
              <a:t>                      Other prophets judge what is</a:t>
            </a:r>
          </a:p>
          <a:p>
            <a:pPr>
              <a:buNone/>
            </a:pPr>
            <a:r>
              <a:rPr lang="en-US" dirty="0" smtClean="0"/>
              <a:t>                       said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14:26-33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are to keep silent (keep in context)</a:t>
            </a:r>
          </a:p>
          <a:p>
            <a:r>
              <a:rPr lang="en-US" dirty="0" smtClean="0"/>
              <a:t>This is from the Lord; His commandment</a:t>
            </a:r>
          </a:p>
          <a:p>
            <a:r>
              <a:rPr lang="en-US" dirty="0" smtClean="0"/>
              <a:t>Desire earnestly to prophesy  vs. 39</a:t>
            </a:r>
          </a:p>
          <a:p>
            <a:r>
              <a:rPr lang="en-US" dirty="0" smtClean="0"/>
              <a:t>Do not forbid to speak in tongues vs. 39</a:t>
            </a:r>
          </a:p>
          <a:p>
            <a:r>
              <a:rPr lang="en-US" dirty="0" smtClean="0"/>
              <a:t>ALL should be done properly and in an orderly manner   vs. 40</a:t>
            </a:r>
          </a:p>
          <a:p>
            <a:r>
              <a:rPr lang="en-US" dirty="0" smtClean="0"/>
              <a:t>Edification: </a:t>
            </a:r>
            <a:r>
              <a:rPr lang="en-US" dirty="0" err="1" smtClean="0"/>
              <a:t>oikodome</a:t>
            </a:r>
            <a:r>
              <a:rPr lang="en-US" dirty="0" smtClean="0"/>
              <a:t> – a building up, spiritual profit </a:t>
            </a:r>
            <a:r>
              <a:rPr lang="en-US" smtClean="0"/>
              <a:t>or advancement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14:34-40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401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I Corinthians</vt:lpstr>
      <vt:lpstr>I Corinthians 12 Spiritual Gifts</vt:lpstr>
      <vt:lpstr>I Corinthians 12 Spiritual Gifts</vt:lpstr>
      <vt:lpstr>I Corinthians 12 Spiritual Gifts</vt:lpstr>
      <vt:lpstr>I Corinthians 13</vt:lpstr>
      <vt:lpstr>I Corinthians 14 Prophecy and Tongues</vt:lpstr>
      <vt:lpstr>I Corinthians 14:6-25</vt:lpstr>
      <vt:lpstr>I Corinthians 14:26-33</vt:lpstr>
      <vt:lpstr>I Corinthians 14:34-40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13</cp:revision>
  <dcterms:created xsi:type="dcterms:W3CDTF">2013-03-20T10:39:22Z</dcterms:created>
  <dcterms:modified xsi:type="dcterms:W3CDTF">2013-03-20T16:51:49Z</dcterms:modified>
</cp:coreProperties>
</file>