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29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ABCFF0A-A7F7-4A4B-BDFC-69A1C713328A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F4510DE-121E-4CA3-99DC-ED42B9BAD7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Corinthians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8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Lord’s Supper – same cup and bread</a:t>
            </a:r>
          </a:p>
          <a:p>
            <a:r>
              <a:rPr lang="en-US" dirty="0" smtClean="0"/>
              <a:t>Israel’s priests ate some of the sacrifices</a:t>
            </a:r>
          </a:p>
          <a:p>
            <a:r>
              <a:rPr lang="en-US" dirty="0" smtClean="0"/>
              <a:t>Idols are nothing and the things sacrificed are nothing</a:t>
            </a:r>
          </a:p>
          <a:p>
            <a:r>
              <a:rPr lang="en-US" dirty="0" smtClean="0"/>
              <a:t>One cannot drink the Lord’s cup and that of demons</a:t>
            </a:r>
          </a:p>
          <a:p>
            <a:r>
              <a:rPr lang="en-US" dirty="0" smtClean="0"/>
              <a:t>The Lord is a Jealous God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10:15-22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Love edifies  (8:1)</a:t>
            </a:r>
          </a:p>
          <a:p>
            <a:r>
              <a:rPr lang="en-US" dirty="0" smtClean="0"/>
              <a:t>The Earth is the Lord’s and all it contains</a:t>
            </a:r>
          </a:p>
          <a:p>
            <a:r>
              <a:rPr lang="en-US" dirty="0" smtClean="0"/>
              <a:t>Therefore, everything you and I have is only because of Him and we are only stewards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10:23-30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ALL for God’s glory</a:t>
            </a:r>
          </a:p>
          <a:p>
            <a:r>
              <a:rPr lang="en-US" dirty="0" smtClean="0"/>
              <a:t>Don’t offend</a:t>
            </a:r>
          </a:p>
          <a:p>
            <a:r>
              <a:rPr lang="en-US" dirty="0" smtClean="0"/>
              <a:t>Don’t seek your own profit</a:t>
            </a:r>
          </a:p>
          <a:p>
            <a:r>
              <a:rPr lang="en-US" dirty="0" smtClean="0"/>
              <a:t>Are YOU satisfied with God’s provision?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10:31-33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without love puffs up, makes arrogant</a:t>
            </a:r>
          </a:p>
          <a:p>
            <a:r>
              <a:rPr lang="en-US" dirty="0" smtClean="0"/>
              <a:t>Love builds up all brothers, even weak ones</a:t>
            </a:r>
          </a:p>
          <a:p>
            <a:r>
              <a:rPr lang="en-US" dirty="0" smtClean="0"/>
              <a:t>Disqualified: 9:27   loses his reward, not his salvation.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8 - 9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All</a:t>
            </a:r>
            <a:r>
              <a:rPr lang="en-US" dirty="0" smtClean="0"/>
              <a:t> under the cloud</a:t>
            </a:r>
          </a:p>
          <a:p>
            <a:r>
              <a:rPr lang="en-US" b="1" dirty="0" smtClean="0"/>
              <a:t>All</a:t>
            </a:r>
            <a:r>
              <a:rPr lang="en-US" dirty="0" smtClean="0"/>
              <a:t> passed through the sea</a:t>
            </a:r>
          </a:p>
          <a:p>
            <a:r>
              <a:rPr lang="en-US" b="1" dirty="0" smtClean="0"/>
              <a:t>All</a:t>
            </a:r>
            <a:r>
              <a:rPr lang="en-US" dirty="0" smtClean="0"/>
              <a:t> baptized into Moses, into the cloud in the sea</a:t>
            </a:r>
          </a:p>
          <a:p>
            <a:r>
              <a:rPr lang="en-US" b="1" dirty="0" smtClean="0"/>
              <a:t>All</a:t>
            </a:r>
            <a:r>
              <a:rPr lang="en-US" dirty="0" smtClean="0"/>
              <a:t> ate same spiritual food – manna</a:t>
            </a:r>
          </a:p>
          <a:p>
            <a:r>
              <a:rPr lang="en-US" b="1" dirty="0" smtClean="0"/>
              <a:t>All</a:t>
            </a:r>
            <a:r>
              <a:rPr lang="en-US" dirty="0" smtClean="0"/>
              <a:t> drank same spiritual drink – water from the Rock = Christ</a:t>
            </a:r>
          </a:p>
          <a:p>
            <a:r>
              <a:rPr lang="en-US" b="1" dirty="0" smtClean="0"/>
              <a:t>Most</a:t>
            </a:r>
            <a:r>
              <a:rPr lang="en-US" dirty="0" smtClean="0"/>
              <a:t> were laid low in the wilderness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10: 1-5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were idolaters</a:t>
            </a:r>
          </a:p>
          <a:p>
            <a:r>
              <a:rPr lang="en-US" dirty="0" smtClean="0"/>
              <a:t>Some were immoral</a:t>
            </a:r>
          </a:p>
          <a:p>
            <a:r>
              <a:rPr lang="en-US" dirty="0" smtClean="0"/>
              <a:t>Some tested the Lord</a:t>
            </a:r>
          </a:p>
          <a:p>
            <a:r>
              <a:rPr lang="en-US" dirty="0" smtClean="0"/>
              <a:t>Some grumbled against Him</a:t>
            </a:r>
          </a:p>
          <a:p>
            <a:r>
              <a:rPr lang="en-US" dirty="0" smtClean="0"/>
              <a:t>Try – tested: </a:t>
            </a:r>
            <a:r>
              <a:rPr lang="en-US" dirty="0" err="1" smtClean="0"/>
              <a:t>ekpeirazo</a:t>
            </a:r>
            <a:r>
              <a:rPr lang="en-US" dirty="0" smtClean="0"/>
              <a:t>: Try, prove, tempt, put to the test. Putting HIM to the test, refusing to believe Him or His word until He has manifested His power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10: 6-14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be idolaters</a:t>
            </a:r>
          </a:p>
          <a:p>
            <a:r>
              <a:rPr lang="en-US" dirty="0" smtClean="0"/>
              <a:t>Moses was not an idolater</a:t>
            </a:r>
          </a:p>
          <a:p>
            <a:r>
              <a:rPr lang="en-US" dirty="0" smtClean="0"/>
              <a:t>I Corinthians 10:8 and Numbers 25</a:t>
            </a:r>
          </a:p>
          <a:p>
            <a:r>
              <a:rPr lang="en-US" dirty="0" smtClean="0"/>
              <a:t>Do not be immoral</a:t>
            </a:r>
          </a:p>
          <a:p>
            <a:r>
              <a:rPr lang="en-US" dirty="0" smtClean="0"/>
              <a:t>Immorality in the camp resulted in death</a:t>
            </a:r>
          </a:p>
          <a:p>
            <a:r>
              <a:rPr lang="en-US" dirty="0" smtClean="0"/>
              <a:t>What is my blatant sin? Do I see it? Have I examined myself?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Corinthians 10:7 and Exodus 32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try the Lord</a:t>
            </a:r>
          </a:p>
          <a:p>
            <a:r>
              <a:rPr lang="en-US" dirty="0" smtClean="0"/>
              <a:t>God sent fiery serpents to bite and kill them</a:t>
            </a:r>
          </a:p>
          <a:p>
            <a:r>
              <a:rPr lang="en-US" dirty="0" smtClean="0"/>
              <a:t>Moses made a bronze serpent and put it on a pole (takes time to melt and form a snake)</a:t>
            </a:r>
          </a:p>
          <a:p>
            <a:r>
              <a:rPr lang="en-US" dirty="0" smtClean="0"/>
              <a:t>The bitten person looked to it and was healed</a:t>
            </a:r>
          </a:p>
          <a:p>
            <a:r>
              <a:rPr lang="en-US" dirty="0" smtClean="0"/>
              <a:t>Suffering and pain were the result of sin.</a:t>
            </a:r>
          </a:p>
          <a:p>
            <a:r>
              <a:rPr lang="en-US" dirty="0" smtClean="0"/>
              <a:t>John 3:14-16  Jesus was lifted up because of man’s sin. Look to Him and be saved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Corinthians 10:9 and Numbers 21:1-9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grumble</a:t>
            </a:r>
          </a:p>
          <a:p>
            <a:r>
              <a:rPr lang="en-US" dirty="0" err="1" smtClean="0"/>
              <a:t>Korah</a:t>
            </a:r>
            <a:r>
              <a:rPr lang="en-US" dirty="0" smtClean="0"/>
              <a:t> and his companions grumbled: ground opened up and fire consumed 250 other men</a:t>
            </a:r>
          </a:p>
          <a:p>
            <a:r>
              <a:rPr lang="en-US" dirty="0" smtClean="0"/>
              <a:t>God sent a plague</a:t>
            </a:r>
          </a:p>
          <a:p>
            <a:r>
              <a:rPr lang="en-US" dirty="0" smtClean="0"/>
              <a:t>Numbers 14  Israel grumbled and no one 20 and above got to go into the Promised Land except Joshua and Caleb: All else died</a:t>
            </a:r>
          </a:p>
          <a:p>
            <a:r>
              <a:rPr lang="en-US" dirty="0" smtClean="0"/>
              <a:t>I Cor. 10: 6 and 11  Examples for us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Corinthians 10:10 and Numbers 14 and 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 heed lest you fall: examine yourself!!</a:t>
            </a:r>
          </a:p>
          <a:p>
            <a:r>
              <a:rPr lang="en-US" dirty="0" smtClean="0"/>
              <a:t>Temptation: </a:t>
            </a:r>
            <a:r>
              <a:rPr lang="en-US" dirty="0" err="1" smtClean="0"/>
              <a:t>peirasmos</a:t>
            </a:r>
            <a:r>
              <a:rPr lang="en-US" dirty="0" smtClean="0"/>
              <a:t>: “trials” with a beneficial purpose and effect. When God is the agent, </a:t>
            </a:r>
            <a:r>
              <a:rPr lang="en-US" dirty="0" err="1" smtClean="0"/>
              <a:t>peirasmos</a:t>
            </a:r>
            <a:r>
              <a:rPr lang="en-US" dirty="0" smtClean="0"/>
              <a:t> is for the purpose of proving someone, never for the purpose of causing him to fall. A state of trial in which God brings His people through adversity and affliction in order to encourage and prove their faith and confidence in Him.</a:t>
            </a:r>
          </a:p>
          <a:p>
            <a:r>
              <a:rPr lang="en-US" dirty="0" smtClean="0"/>
              <a:t>Col. 3:5-6  Greed is idolatry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10:11-14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be yoked with unbelievers</a:t>
            </a:r>
          </a:p>
          <a:p>
            <a:r>
              <a:rPr lang="en-US" dirty="0" smtClean="0"/>
              <a:t>Come out and be separate</a:t>
            </a:r>
          </a:p>
          <a:p>
            <a:r>
              <a:rPr lang="en-US" dirty="0" smtClean="0"/>
              <a:t>You are the temple of the Living God</a:t>
            </a:r>
          </a:p>
          <a:p>
            <a:r>
              <a:rPr lang="en-US" dirty="0" smtClean="0"/>
              <a:t>The Corinthians lived in an idolatrous society just like we do today.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Corinthians 6:14-7:1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</TotalTime>
  <Words>550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I Corinthians</vt:lpstr>
      <vt:lpstr>I Corinthians 8 - 9</vt:lpstr>
      <vt:lpstr>I Corinthians 10: 1-5</vt:lpstr>
      <vt:lpstr>I Corinthians 10: 6-14</vt:lpstr>
      <vt:lpstr>I Corinthians 10:7 and Exodus 32</vt:lpstr>
      <vt:lpstr>I Corinthians 10:9 and Numbers 21:1-9</vt:lpstr>
      <vt:lpstr>I Corinthians 10:10 and Numbers 14 and 16</vt:lpstr>
      <vt:lpstr>I Corinthians 10:11-14</vt:lpstr>
      <vt:lpstr>2 Corinthians 6:14-7:1</vt:lpstr>
      <vt:lpstr>I Corinthians 10:15-22</vt:lpstr>
      <vt:lpstr>I Corinthians 10:23-30</vt:lpstr>
      <vt:lpstr>I Corinthians 10:31-33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Corinthians</dc:title>
  <dc:creator>Jenny</dc:creator>
  <cp:lastModifiedBy>Jenny</cp:lastModifiedBy>
  <cp:revision>12</cp:revision>
  <dcterms:created xsi:type="dcterms:W3CDTF">2013-03-06T19:33:46Z</dcterms:created>
  <dcterms:modified xsi:type="dcterms:W3CDTF">2013-03-06T20:12:03Z</dcterms:modified>
</cp:coreProperties>
</file>