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293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A55748E-8D0D-4366-930B-EC1E3440302C}" type="datetimeFigureOut">
              <a:rPr lang="en-US" smtClean="0"/>
              <a:t>2/26/2013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6CB35C2-AFA0-4E26-9BFA-BFE2A43E8E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55748E-8D0D-4366-930B-EC1E3440302C}" type="datetimeFigureOut">
              <a:rPr lang="en-US" smtClean="0"/>
              <a:t>2/26/2013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6CB35C2-AFA0-4E26-9BFA-BFE2A43E8E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55748E-8D0D-4366-930B-EC1E3440302C}" type="datetimeFigureOut">
              <a:rPr lang="en-US" smtClean="0"/>
              <a:t>2/26/2013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6CB35C2-AFA0-4E26-9BFA-BFE2A43E8E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55748E-8D0D-4366-930B-EC1E3440302C}" type="datetimeFigureOut">
              <a:rPr lang="en-US" smtClean="0"/>
              <a:t>2/26/2013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6CB35C2-AFA0-4E26-9BFA-BFE2A43E8EC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55748E-8D0D-4366-930B-EC1E3440302C}" type="datetimeFigureOut">
              <a:rPr lang="en-US" smtClean="0"/>
              <a:t>2/26/2013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6CB35C2-AFA0-4E26-9BFA-BFE2A43E8EC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55748E-8D0D-4366-930B-EC1E3440302C}" type="datetimeFigureOut">
              <a:rPr lang="en-US" smtClean="0"/>
              <a:t>2/26/2013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6CB35C2-AFA0-4E26-9BFA-BFE2A43E8EC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55748E-8D0D-4366-930B-EC1E3440302C}" type="datetimeFigureOut">
              <a:rPr lang="en-US" smtClean="0"/>
              <a:t>2/26/2013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6CB35C2-AFA0-4E26-9BFA-BFE2A43E8EC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55748E-8D0D-4366-930B-EC1E3440302C}" type="datetimeFigureOut">
              <a:rPr lang="en-US" smtClean="0"/>
              <a:t>2/26/2013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6CB35C2-AFA0-4E26-9BFA-BFE2A43E8EC2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55748E-8D0D-4366-930B-EC1E3440302C}" type="datetimeFigureOut">
              <a:rPr lang="en-US" smtClean="0"/>
              <a:t>2/26/2013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6CB35C2-AFA0-4E26-9BFA-BFE2A43E8E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3A55748E-8D0D-4366-930B-EC1E3440302C}" type="datetimeFigureOut">
              <a:rPr lang="en-US" smtClean="0"/>
              <a:t>2/26/2013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6CB35C2-AFA0-4E26-9BFA-BFE2A43E8EC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A55748E-8D0D-4366-930B-EC1E3440302C}" type="datetimeFigureOut">
              <a:rPr lang="en-US" smtClean="0"/>
              <a:t>2/26/2013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6CB35C2-AFA0-4E26-9BFA-BFE2A43E8EC2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A55748E-8D0D-4366-930B-EC1E3440302C}" type="datetimeFigureOut">
              <a:rPr lang="en-US" smtClean="0"/>
              <a:t>2/26/2013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6CB35C2-AFA0-4E26-9BFA-BFE2A43E8EC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I Corinthians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 smtClean="0"/>
              <a:t>Lesson 7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does this pertain to you?</a:t>
            </a:r>
          </a:p>
          <a:p>
            <a:r>
              <a:rPr lang="en-US" dirty="0" smtClean="0"/>
              <a:t>How could I possibly “eat food sacrificed to idols”?</a:t>
            </a:r>
          </a:p>
          <a:p>
            <a:r>
              <a:rPr lang="en-US" dirty="0" smtClean="0"/>
              <a:t>Our society is more about drinking alcohol, or gambling, or who you support politically.</a:t>
            </a:r>
          </a:p>
          <a:p>
            <a:r>
              <a:rPr lang="en-US" dirty="0" smtClean="0"/>
              <a:t>Do you cause your brother to stumble simply for the sake of being right?</a:t>
            </a:r>
          </a:p>
          <a:p>
            <a:r>
              <a:rPr lang="en-US" dirty="0" smtClean="0"/>
              <a:t>What rights are you willing to let go of?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Application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KNOW there is no such thing as an idol</a:t>
            </a:r>
          </a:p>
          <a:p>
            <a:r>
              <a:rPr lang="en-US" dirty="0" smtClean="0"/>
              <a:t>“An idol is merely the representation of a false god who existed only in the darkened mind of those who worshipped it.” </a:t>
            </a:r>
            <a:r>
              <a:rPr lang="en-US" dirty="0" err="1" smtClean="0"/>
              <a:t>Wiersby</a:t>
            </a:r>
            <a:endParaRPr lang="en-US" dirty="0" smtClean="0"/>
          </a:p>
          <a:p>
            <a:r>
              <a:rPr lang="en-US" dirty="0" smtClean="0"/>
              <a:t>We exist for the one, true God. This is our purpose in life.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 Corinthians 8:1-6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Being accustomed to the idol until now…</a:t>
            </a:r>
          </a:p>
          <a:p>
            <a:r>
              <a:rPr lang="en-US" dirty="0" smtClean="0"/>
              <a:t>Mostly Gentile believers because the Jews would have worshiped in the synagogue</a:t>
            </a:r>
          </a:p>
          <a:p>
            <a:r>
              <a:rPr lang="en-US" dirty="0" smtClean="0"/>
              <a:t>Eating, or not eating does not commend us to God</a:t>
            </a:r>
          </a:p>
          <a:p>
            <a:r>
              <a:rPr lang="en-US" dirty="0" smtClean="0"/>
              <a:t>Acts 15:22-29 Elders said don’t eat</a:t>
            </a:r>
          </a:p>
          <a:p>
            <a:r>
              <a:rPr lang="en-US" dirty="0" smtClean="0"/>
              <a:t>Why? For the sake of the new believer</a:t>
            </a:r>
          </a:p>
          <a:p>
            <a:r>
              <a:rPr lang="en-US" dirty="0" smtClean="0"/>
              <a:t>Weak brother might be ruined</a:t>
            </a:r>
          </a:p>
          <a:p>
            <a:r>
              <a:rPr lang="en-US" dirty="0" smtClean="0"/>
              <a:t>Don’t let knowledge be a stumbling block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 Corinthians 8:7-13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Romans 14:1-15:6 Don’t please yourself and offend a brother</a:t>
            </a:r>
          </a:p>
          <a:p>
            <a:r>
              <a:rPr lang="en-US" dirty="0" smtClean="0"/>
              <a:t>Philippians 2:1-4  With humility, consider other believers as more important than yourself.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Cross References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Paul: free, </a:t>
            </a:r>
            <a:r>
              <a:rPr lang="en-US" smtClean="0"/>
              <a:t>an apostle, </a:t>
            </a:r>
            <a:r>
              <a:rPr lang="en-US" dirty="0" smtClean="0"/>
              <a:t>and has rights</a:t>
            </a:r>
          </a:p>
          <a:p>
            <a:r>
              <a:rPr lang="en-US" dirty="0" smtClean="0"/>
              <a:t>Had to defend himself (vs. 3)</a:t>
            </a:r>
          </a:p>
          <a:p>
            <a:r>
              <a:rPr lang="en-US" dirty="0" smtClean="0"/>
              <a:t>Right to: eat and drink</a:t>
            </a:r>
          </a:p>
          <a:p>
            <a:r>
              <a:rPr lang="en-US" dirty="0" smtClean="0"/>
              <a:t> </a:t>
            </a:r>
            <a:r>
              <a:rPr lang="en-US" dirty="0" smtClean="0"/>
              <a:t>              take along a believing wife</a:t>
            </a:r>
          </a:p>
          <a:p>
            <a:r>
              <a:rPr lang="en-US" dirty="0" smtClean="0"/>
              <a:t> </a:t>
            </a:r>
            <a:r>
              <a:rPr lang="en-US" dirty="0" smtClean="0"/>
              <a:t>              refrain from working</a:t>
            </a:r>
          </a:p>
          <a:p>
            <a:r>
              <a:rPr lang="en-US" dirty="0" smtClean="0"/>
              <a:t>Illustration: soldier, farmer and shepherd</a:t>
            </a:r>
          </a:p>
          <a:p>
            <a:pPr>
              <a:buNone/>
            </a:pPr>
            <a:endParaRPr lang="en-US" dirty="0" smtClean="0"/>
          </a:p>
          <a:p>
            <a:pPr lvl="7">
              <a:buNone/>
            </a:pPr>
            <a:r>
              <a:rPr lang="en-US" dirty="0" smtClean="0"/>
              <a:t> 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 Corinthians 9:1-7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Old Testament gave rights to the ox</a:t>
            </a:r>
          </a:p>
          <a:p>
            <a:r>
              <a:rPr lang="en-US" dirty="0" smtClean="0"/>
              <a:t>Not wrong for material things to be given to those who share spiritual things</a:t>
            </a:r>
          </a:p>
          <a:p>
            <a:r>
              <a:rPr lang="en-US" dirty="0" smtClean="0"/>
              <a:t>Paul didn’t use his rights to:</a:t>
            </a:r>
          </a:p>
          <a:p>
            <a:pPr lvl="1"/>
            <a:r>
              <a:rPr lang="en-US" dirty="0" smtClean="0"/>
              <a:t>Eat and drink whatever he wanted</a:t>
            </a:r>
          </a:p>
          <a:p>
            <a:pPr lvl="1"/>
            <a:r>
              <a:rPr lang="en-US" dirty="0" smtClean="0"/>
              <a:t>Take along a believing wife</a:t>
            </a:r>
          </a:p>
          <a:p>
            <a:pPr lvl="1"/>
            <a:r>
              <a:rPr lang="en-US" dirty="0" smtClean="0"/>
              <a:t>Refrain from working</a:t>
            </a:r>
          </a:p>
          <a:p>
            <a:pPr lvl="1">
              <a:buNone/>
            </a:pPr>
            <a:r>
              <a:rPr lang="en-US" dirty="0" smtClean="0"/>
              <a:t>WHY? To cause no hindrance to the gospel</a:t>
            </a: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effectLst/>
              </a:rPr>
              <a:t>I Corinthians 9:8-14</a:t>
            </a:r>
            <a:endParaRPr lang="en-US" dirty="0"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Paul’s example? Himself!!!</a:t>
            </a:r>
          </a:p>
          <a:p>
            <a:r>
              <a:rPr lang="en-US" dirty="0" smtClean="0"/>
              <a:t>He preached the gospel to win some to Christ</a:t>
            </a:r>
          </a:p>
          <a:p>
            <a:r>
              <a:rPr lang="en-US" dirty="0" smtClean="0"/>
              <a:t>…if against my will: He was a trustworthy steward. He didn’t choose this gift</a:t>
            </a:r>
          </a:p>
          <a:p>
            <a:r>
              <a:rPr lang="en-US" dirty="0" smtClean="0"/>
              <a:t>His reward? Preaching the gospel without charge</a:t>
            </a:r>
          </a:p>
          <a:p>
            <a:r>
              <a:rPr lang="en-US" dirty="0" smtClean="0"/>
              <a:t>He made himself a slave to all, that he might win some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 Corinthians 9:15-23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Paul’s illustration: a runner competing in a race</a:t>
            </a:r>
          </a:p>
          <a:p>
            <a:r>
              <a:rPr lang="en-US" dirty="0" smtClean="0"/>
              <a:t>He runs until the finish: quitting isn’t an option</a:t>
            </a:r>
          </a:p>
          <a:p>
            <a:r>
              <a:rPr lang="en-US" dirty="0" smtClean="0"/>
              <a:t>A runner is disciplined and self-controlled</a:t>
            </a:r>
          </a:p>
          <a:p>
            <a:r>
              <a:rPr lang="en-US" dirty="0" smtClean="0"/>
              <a:t>“disciplined” – </a:t>
            </a:r>
            <a:r>
              <a:rPr lang="en-US" dirty="0" err="1" smtClean="0"/>
              <a:t>hupopiazo</a:t>
            </a:r>
            <a:r>
              <a:rPr lang="en-US" dirty="0" smtClean="0"/>
              <a:t>: to keep one’s body under complete control. This is in the present tense which means as a habit of life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 Corinthians 9:24-27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</a:t>
            </a:r>
            <a:r>
              <a:rPr lang="en-US" dirty="0" err="1" smtClean="0"/>
              <a:t>adokimos</a:t>
            </a:r>
            <a:r>
              <a:rPr lang="en-US" dirty="0" smtClean="0"/>
              <a:t>”: Unapproved, unworthy, worthless. Disapproved, rejected, cast away</a:t>
            </a:r>
          </a:p>
          <a:p>
            <a:r>
              <a:rPr lang="en-US" dirty="0" smtClean="0"/>
              <a:t>This, in context, does </a:t>
            </a:r>
            <a:r>
              <a:rPr lang="en-US" b="1" dirty="0" smtClean="0"/>
              <a:t>not</a:t>
            </a:r>
            <a:r>
              <a:rPr lang="en-US" dirty="0" smtClean="0"/>
              <a:t> pertain to his salvation, but his reward at the end.</a:t>
            </a:r>
          </a:p>
          <a:p>
            <a:r>
              <a:rPr lang="en-US" dirty="0" smtClean="0"/>
              <a:t>The disqualified Greek athlete did not lose his citizenship, only his opportunity to win a prize.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effectLst/>
              </a:rPr>
              <a:t>Disqualified</a:t>
            </a:r>
            <a:endParaRPr lang="en-US" dirty="0"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58</TotalTime>
  <Words>468</Words>
  <Application>Microsoft Office PowerPoint</Application>
  <PresentationFormat>On-screen Show (4:3)</PresentationFormat>
  <Paragraphs>55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Concourse</vt:lpstr>
      <vt:lpstr>I Corinthians</vt:lpstr>
      <vt:lpstr>I Corinthians 8:1-6</vt:lpstr>
      <vt:lpstr>I Corinthians 8:7-13</vt:lpstr>
      <vt:lpstr>Cross References</vt:lpstr>
      <vt:lpstr>I Corinthians 9:1-7</vt:lpstr>
      <vt:lpstr>I Corinthians 9:8-14</vt:lpstr>
      <vt:lpstr>I Corinthians 9:15-23</vt:lpstr>
      <vt:lpstr>I Corinthians 9:24-27</vt:lpstr>
      <vt:lpstr>Disqualified</vt:lpstr>
      <vt:lpstr>Application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Corinthians</dc:title>
  <dc:creator>Jenny</dc:creator>
  <cp:lastModifiedBy>Jenny</cp:lastModifiedBy>
  <cp:revision>12</cp:revision>
  <dcterms:created xsi:type="dcterms:W3CDTF">2013-02-27T02:12:33Z</dcterms:created>
  <dcterms:modified xsi:type="dcterms:W3CDTF">2013-02-27T03:10:54Z</dcterms:modified>
</cp:coreProperties>
</file>