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9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89E3B7E-EE23-4A41-805E-0399F26D33AE}" type="datetimeFigureOut">
              <a:rPr lang="en-US" smtClean="0"/>
              <a:pPr/>
              <a:t>2/13/2013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80D4287-4C33-4EAE-9112-A78E81C05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Corinthians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one who practices righteousness is righteous</a:t>
            </a:r>
          </a:p>
          <a:p>
            <a:r>
              <a:rPr lang="en-US" dirty="0" smtClean="0"/>
              <a:t>The one who practices sin is of the devil.</a:t>
            </a:r>
          </a:p>
          <a:p>
            <a:r>
              <a:rPr lang="en-US" dirty="0" smtClean="0"/>
              <a:t>“Sanctified” </a:t>
            </a:r>
            <a:r>
              <a:rPr lang="en-US" dirty="0" err="1" smtClean="0"/>
              <a:t>hagiazo</a:t>
            </a:r>
            <a:r>
              <a:rPr lang="en-US" dirty="0" smtClean="0"/>
              <a:t>- to make holy, set apart</a:t>
            </a:r>
          </a:p>
          <a:p>
            <a:r>
              <a:rPr lang="en-US" dirty="0" smtClean="0"/>
              <a:t>“Justified” </a:t>
            </a:r>
            <a:r>
              <a:rPr lang="en-US" dirty="0" err="1" smtClean="0"/>
              <a:t>diakaioo</a:t>
            </a:r>
            <a:r>
              <a:rPr lang="en-US" dirty="0" smtClean="0"/>
              <a:t> – declare righteous</a:t>
            </a:r>
          </a:p>
          <a:p>
            <a:r>
              <a:rPr lang="en-US" dirty="0" smtClean="0"/>
              <a:t>Don’t forget: Such were some of YOU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6:7-11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wise believer will choose what is profitable</a:t>
            </a:r>
          </a:p>
          <a:p>
            <a:r>
              <a:rPr lang="en-US" dirty="0" smtClean="0"/>
              <a:t>He will not allow himself to be mastered again by unprofitable habits</a:t>
            </a:r>
          </a:p>
          <a:p>
            <a:r>
              <a:rPr lang="en-US" dirty="0" smtClean="0"/>
              <a:t>Romans 6:12-18  Believers have the power to not let sin reign in their physical bodies</a:t>
            </a:r>
          </a:p>
          <a:p>
            <a:r>
              <a:rPr lang="en-US" dirty="0" smtClean="0"/>
              <a:t>Christians are slaves to righteousness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6:12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body:</a:t>
            </a:r>
          </a:p>
          <a:p>
            <a:pPr lvl="2"/>
            <a:r>
              <a:rPr lang="en-US" dirty="0" smtClean="0"/>
              <a:t>For the Lord, members of Christ</a:t>
            </a:r>
          </a:p>
          <a:p>
            <a:pPr lvl="2"/>
            <a:r>
              <a:rPr lang="en-US" dirty="0" smtClean="0"/>
              <a:t>Temple of the Holy Spirit</a:t>
            </a:r>
          </a:p>
          <a:p>
            <a:pPr lvl="2"/>
            <a:r>
              <a:rPr lang="en-US" dirty="0" smtClean="0"/>
              <a:t>Bought with a price</a:t>
            </a:r>
          </a:p>
          <a:p>
            <a:pPr lvl="2"/>
            <a:r>
              <a:rPr lang="en-US" dirty="0" smtClean="0"/>
              <a:t>Therefore, glorify God in your body</a:t>
            </a:r>
            <a:endParaRPr lang="en-US" dirty="0" smtClean="0"/>
          </a:p>
          <a:p>
            <a:pPr lvl="2"/>
            <a:r>
              <a:rPr lang="en-US" dirty="0" smtClean="0"/>
              <a:t>Flee immorality</a:t>
            </a:r>
          </a:p>
          <a:p>
            <a:pPr lvl="2"/>
            <a:r>
              <a:rPr lang="en-US" dirty="0" smtClean="0"/>
              <a:t>It’s sin against one’s own body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6:13-20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will you be a good steward of the Word?</a:t>
            </a:r>
          </a:p>
          <a:p>
            <a:r>
              <a:rPr lang="en-US" dirty="0" smtClean="0"/>
              <a:t>How will you be a good steward of your body?</a:t>
            </a:r>
          </a:p>
          <a:p>
            <a:r>
              <a:rPr lang="en-US" dirty="0" smtClean="0"/>
              <a:t>What are you to do when faced with immorality inside the church?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Immorality in the church</a:t>
            </a:r>
          </a:p>
          <a:p>
            <a:r>
              <a:rPr lang="en-US" dirty="0" smtClean="0"/>
              <a:t>“</a:t>
            </a:r>
            <a:r>
              <a:rPr lang="en-US" i="1" dirty="0" err="1" smtClean="0"/>
              <a:t>Porneia</a:t>
            </a:r>
            <a:r>
              <a:rPr lang="en-US" dirty="0" smtClean="0"/>
              <a:t>” used of any kind of sexual sin</a:t>
            </a:r>
          </a:p>
          <a:p>
            <a:r>
              <a:rPr lang="en-US" dirty="0" smtClean="0"/>
              <a:t>Church didn’t mourn over it</a:t>
            </a:r>
          </a:p>
          <a:p>
            <a:r>
              <a:rPr lang="en-US" dirty="0" smtClean="0"/>
              <a:t>They were arrogant about it</a:t>
            </a:r>
          </a:p>
          <a:p>
            <a:r>
              <a:rPr lang="en-US" dirty="0" smtClean="0"/>
              <a:t>Paul made a judgment based on Scripture</a:t>
            </a:r>
          </a:p>
          <a:p>
            <a:r>
              <a:rPr lang="en-US" dirty="0" smtClean="0"/>
              <a:t>Deliver the man to Satan; put him out of the church into the world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5:1-5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times, in three different ways he said to get rid of the sin (2,7, and 13)</a:t>
            </a:r>
          </a:p>
          <a:p>
            <a:r>
              <a:rPr lang="en-US" dirty="0" smtClean="0"/>
              <a:t>Passover is a picture of salvation</a:t>
            </a:r>
          </a:p>
          <a:p>
            <a:r>
              <a:rPr lang="en-US" dirty="0" smtClean="0"/>
              <a:t>Clean out the leaven: the redeemed live without sin as a habit of life</a:t>
            </a:r>
          </a:p>
          <a:p>
            <a:r>
              <a:rPr lang="en-US" dirty="0" smtClean="0"/>
              <a:t>Jesus, our Passover Lamb, redeemed us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5:6-8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Malice – </a:t>
            </a:r>
            <a:r>
              <a:rPr lang="en-US" dirty="0" err="1" smtClean="0"/>
              <a:t>kakia</a:t>
            </a:r>
            <a:r>
              <a:rPr lang="en-US" dirty="0" smtClean="0"/>
              <a:t> – wickedness as an evil habit of the </a:t>
            </a:r>
            <a:r>
              <a:rPr lang="en-US" b="1" dirty="0" smtClean="0"/>
              <a:t>mind</a:t>
            </a:r>
            <a:r>
              <a:rPr lang="en-US" dirty="0" smtClean="0"/>
              <a:t>, malevolence, malice. Not </a:t>
            </a:r>
            <a:r>
              <a:rPr lang="en-US" i="1" dirty="0" smtClean="0"/>
              <a:t>necessarily </a:t>
            </a:r>
            <a:r>
              <a:rPr lang="en-US" dirty="0" smtClean="0"/>
              <a:t>being expressed and affecting others.</a:t>
            </a:r>
          </a:p>
          <a:p>
            <a:r>
              <a:rPr lang="en-US" dirty="0" smtClean="0"/>
              <a:t>Wickedness – </a:t>
            </a:r>
            <a:r>
              <a:rPr lang="en-US" dirty="0" err="1" smtClean="0"/>
              <a:t>poneros</a:t>
            </a:r>
            <a:r>
              <a:rPr lang="en-US" dirty="0" smtClean="0"/>
              <a:t>, </a:t>
            </a:r>
            <a:r>
              <a:rPr lang="en-US" dirty="0" err="1" smtClean="0"/>
              <a:t>poneria</a:t>
            </a:r>
            <a:r>
              <a:rPr lang="en-US" dirty="0" smtClean="0"/>
              <a:t> – Active outcome of malice. Not only </a:t>
            </a:r>
            <a:r>
              <a:rPr lang="en-US" b="1" dirty="0" smtClean="0"/>
              <a:t>doing</a:t>
            </a:r>
            <a:r>
              <a:rPr lang="en-US" dirty="0" smtClean="0"/>
              <a:t> evil, but </a:t>
            </a:r>
            <a:r>
              <a:rPr lang="en-US" b="1" dirty="0" smtClean="0"/>
              <a:t>being</a:t>
            </a:r>
            <a:r>
              <a:rPr lang="en-US" dirty="0" smtClean="0"/>
              <a:t> evil. Evil in a moral or spiritual sense, morally of persons, meaning wicked corrupt, an evil </a:t>
            </a:r>
            <a:r>
              <a:rPr lang="en-US" b="1" dirty="0" smtClean="0"/>
              <a:t>doer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associate with immoral people IN the church: JUDGE sin in the church</a:t>
            </a:r>
          </a:p>
          <a:p>
            <a:r>
              <a:rPr lang="en-US" dirty="0" smtClean="0"/>
              <a:t>People of the world are:</a:t>
            </a:r>
          </a:p>
          <a:p>
            <a:pPr lvl="2"/>
            <a:r>
              <a:rPr lang="en-US" dirty="0" smtClean="0"/>
              <a:t>Immoral</a:t>
            </a:r>
          </a:p>
          <a:p>
            <a:pPr lvl="2"/>
            <a:r>
              <a:rPr lang="en-US" dirty="0" smtClean="0"/>
              <a:t>Covetous – </a:t>
            </a:r>
            <a:r>
              <a:rPr lang="en-US" dirty="0" err="1" smtClean="0"/>
              <a:t>pleonektes</a:t>
            </a:r>
            <a:r>
              <a:rPr lang="en-US" dirty="0" smtClean="0"/>
              <a:t>: one who wants more</a:t>
            </a:r>
          </a:p>
          <a:p>
            <a:pPr lvl="2"/>
            <a:r>
              <a:rPr lang="en-US" dirty="0" smtClean="0"/>
              <a:t>Swindler – </a:t>
            </a:r>
            <a:r>
              <a:rPr lang="en-US" dirty="0" err="1" smtClean="0"/>
              <a:t>harpax</a:t>
            </a:r>
            <a:r>
              <a:rPr lang="en-US" dirty="0" smtClean="0"/>
              <a:t> – </a:t>
            </a:r>
            <a:r>
              <a:rPr lang="en-US" dirty="0" err="1" smtClean="0"/>
              <a:t>extortioner</a:t>
            </a:r>
            <a:r>
              <a:rPr lang="en-US" dirty="0" smtClean="0"/>
              <a:t>, robber</a:t>
            </a:r>
          </a:p>
          <a:p>
            <a:pPr lvl="2"/>
            <a:r>
              <a:rPr lang="en-US" dirty="0" smtClean="0"/>
              <a:t>Idolater</a:t>
            </a:r>
          </a:p>
          <a:p>
            <a:pPr lvl="2"/>
            <a:r>
              <a:rPr lang="en-US" dirty="0" smtClean="0"/>
              <a:t>Reviler – </a:t>
            </a:r>
            <a:r>
              <a:rPr lang="en-US" dirty="0" err="1" smtClean="0"/>
              <a:t>loidoros</a:t>
            </a:r>
            <a:r>
              <a:rPr lang="en-US" dirty="0" smtClean="0"/>
              <a:t> –one who attacks another with abusive language</a:t>
            </a:r>
          </a:p>
          <a:p>
            <a:pPr lvl="2"/>
            <a:r>
              <a:rPr lang="en-US" dirty="0" smtClean="0"/>
              <a:t>Drunkard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5:9-13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So-called brother</a:t>
            </a:r>
          </a:p>
          <a:p>
            <a:r>
              <a:rPr lang="en-US" dirty="0" smtClean="0"/>
              <a:t>“so-called” – </a:t>
            </a:r>
            <a:r>
              <a:rPr lang="en-US" dirty="0" err="1" smtClean="0"/>
              <a:t>onomazo</a:t>
            </a:r>
            <a:r>
              <a:rPr lang="en-US" dirty="0" smtClean="0"/>
              <a:t> – to name, call by name. “To name the name of Christ” means to practice what He professes</a:t>
            </a:r>
          </a:p>
          <a:p>
            <a:r>
              <a:rPr lang="en-US" dirty="0" smtClean="0"/>
              <a:t>“brother” – </a:t>
            </a:r>
            <a:r>
              <a:rPr lang="en-US" dirty="0" err="1" smtClean="0"/>
              <a:t>adelphos</a:t>
            </a:r>
            <a:r>
              <a:rPr lang="en-US" dirty="0" smtClean="0"/>
              <a:t> – denoting unity, a womb, a brother. A fellowship of life based on identity of origin; members of the same family.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5:11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First: Go to a brother privately and confront sin. If he listens, you’ve won him, no one else knows of the sin.</a:t>
            </a:r>
          </a:p>
          <a:p>
            <a:r>
              <a:rPr lang="en-US" dirty="0" smtClean="0"/>
              <a:t>If he refuses to listen: take two or three with you the second time to confront his sin.</a:t>
            </a:r>
          </a:p>
          <a:p>
            <a:r>
              <a:rPr lang="en-US" dirty="0" smtClean="0"/>
              <a:t>If he still refuses: tell it to the church</a:t>
            </a:r>
          </a:p>
          <a:p>
            <a:r>
              <a:rPr lang="en-US" dirty="0" smtClean="0"/>
              <a:t>If he refuses to listen to the church: treat him as a Gentile and tax collector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Matthew 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judges those OUTSIDE the church</a:t>
            </a:r>
          </a:p>
          <a:p>
            <a:r>
              <a:rPr lang="en-US" dirty="0" smtClean="0"/>
              <a:t>Believers are to judge those inside the church</a:t>
            </a:r>
          </a:p>
          <a:p>
            <a:r>
              <a:rPr lang="en-US" dirty="0" smtClean="0"/>
              <a:t>The saints will judge the world and angels</a:t>
            </a:r>
          </a:p>
          <a:p>
            <a:r>
              <a:rPr lang="en-US" dirty="0" smtClean="0"/>
              <a:t>Wise men inside the church should decide between brothers.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6:1-6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should have known to remove the sin</a:t>
            </a:r>
          </a:p>
          <a:p>
            <a:r>
              <a:rPr lang="en-US" dirty="0" smtClean="0"/>
              <a:t>They should have known that unbelievers/unrighteous people are not fit to make judgments regarding disputes among believers</a:t>
            </a:r>
          </a:p>
          <a:p>
            <a:r>
              <a:rPr lang="en-US" dirty="0" smtClean="0"/>
              <a:t>Not judging properly: immorality and lawsuits</a:t>
            </a:r>
          </a:p>
          <a:p>
            <a:r>
              <a:rPr lang="en-US" dirty="0" smtClean="0"/>
              <a:t>Proper judgment is using God’s wisdom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Do you not know?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602</Words>
  <Application>Microsoft Office PowerPoint</Application>
  <PresentationFormat>On-screen Show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I Corinthians</vt:lpstr>
      <vt:lpstr>I Corinthians 5:1-5</vt:lpstr>
      <vt:lpstr>I Corinthians 5:6-8</vt:lpstr>
      <vt:lpstr>Definitions</vt:lpstr>
      <vt:lpstr>I Corinthians 5:9-13</vt:lpstr>
      <vt:lpstr>I Corinthians 5:11</vt:lpstr>
      <vt:lpstr>Matthew 18</vt:lpstr>
      <vt:lpstr>I Corinthians 6:1-6</vt:lpstr>
      <vt:lpstr>Do you not know?</vt:lpstr>
      <vt:lpstr>I Corinthians 6:7-11</vt:lpstr>
      <vt:lpstr>I Corinthians 6:12</vt:lpstr>
      <vt:lpstr>I Corinthians 6:13-20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</dc:title>
  <dc:creator>Jenny</dc:creator>
  <cp:lastModifiedBy>Jenny</cp:lastModifiedBy>
  <cp:revision>14</cp:revision>
  <dcterms:created xsi:type="dcterms:W3CDTF">2013-02-13T11:48:26Z</dcterms:created>
  <dcterms:modified xsi:type="dcterms:W3CDTF">2013-02-14T03:01:16Z</dcterms:modified>
</cp:coreProperties>
</file>