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9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7BBB1B8-C347-45EA-BB6F-D0B41EF4C33D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FB429E-BA61-4603-95EF-3183771F55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Corinthians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word used by God in not revealing all that He knows, that which man cannot receive, in the </a:t>
            </a:r>
            <a:r>
              <a:rPr lang="en-US" dirty="0" smtClean="0"/>
              <a:t>same manner that a parent does not reveal all that he knows to his child because of the child’s immaturity to comprehend or the relative unimportance of the information.” Zodiates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“Hidden”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God entrusted Paul with the gospel                    I Thess. 2:4</a:t>
            </a:r>
          </a:p>
          <a:p>
            <a:r>
              <a:rPr lang="en-US" dirty="0" smtClean="0"/>
              <a:t>Paul entrusted Timothy with the gospel              I Timothy 6:20  </a:t>
            </a:r>
          </a:p>
          <a:p>
            <a:r>
              <a:rPr lang="en-US" dirty="0" smtClean="0"/>
              <a:t>Paul instructed Timothy to entrust it to faithful men who can teach others                 2 Timothy 2:2</a:t>
            </a:r>
          </a:p>
          <a:p>
            <a:r>
              <a:rPr lang="en-US" dirty="0" smtClean="0"/>
              <a:t>You have been entrusted with the gospel                  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“Entrusted with the gospel”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the contrast between the apostles’ hardships and the arrogance of some of the Corinthians</a:t>
            </a:r>
          </a:p>
          <a:p>
            <a:r>
              <a:rPr lang="en-US" dirty="0" smtClean="0"/>
              <a:t>God exhibited the apostles/examples to all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the church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the world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		the angels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4:8-13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was their father through the gospel</a:t>
            </a:r>
          </a:p>
          <a:p>
            <a:r>
              <a:rPr lang="en-US" dirty="0" smtClean="0"/>
              <a:t>He admonished them as a father</a:t>
            </a:r>
          </a:p>
          <a:p>
            <a:r>
              <a:rPr lang="en-US" dirty="0" smtClean="0"/>
              <a:t>He exhorted them to imitate him</a:t>
            </a:r>
          </a:p>
          <a:p>
            <a:r>
              <a:rPr lang="en-US" dirty="0" smtClean="0"/>
              <a:t>Timothy was a good example of what Paul wanted for </a:t>
            </a:r>
            <a:r>
              <a:rPr lang="en-US" b="1" dirty="0" smtClean="0"/>
              <a:t>them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4:14-21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says, “Imitate me”  I Cor. 4:16</a:t>
            </a:r>
          </a:p>
          <a:p>
            <a:r>
              <a:rPr lang="en-US" dirty="0" smtClean="0"/>
              <a:t>“Imitate me as I imitate Christ” I Cor. 11:1</a:t>
            </a:r>
          </a:p>
          <a:p>
            <a:r>
              <a:rPr lang="en-US" dirty="0" smtClean="0"/>
              <a:t>“Follow me and my example” Phil. 4:9</a:t>
            </a:r>
          </a:p>
          <a:p>
            <a:r>
              <a:rPr lang="en-US" dirty="0" smtClean="0"/>
              <a:t>“Take note of those who live according to the pattern we gave you”  Phil. 3:17-20</a:t>
            </a:r>
          </a:p>
          <a:p>
            <a:r>
              <a:rPr lang="en-US" dirty="0" smtClean="0"/>
              <a:t>Application: Who are YOU imitating? Who is imitating YOU?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Imitate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Can’t speak as to spiritual men</a:t>
            </a:r>
          </a:p>
          <a:p>
            <a:r>
              <a:rPr lang="en-US" dirty="0" smtClean="0"/>
              <a:t>Men of flesh, infants in Christ</a:t>
            </a:r>
          </a:p>
          <a:p>
            <a:r>
              <a:rPr lang="en-US" dirty="0" smtClean="0"/>
              <a:t>Not mature</a:t>
            </a:r>
          </a:p>
          <a:p>
            <a:r>
              <a:rPr lang="en-US" dirty="0" smtClean="0"/>
              <a:t>Not properly appraising things (2:14-15)</a:t>
            </a:r>
          </a:p>
          <a:p>
            <a:r>
              <a:rPr lang="en-US" dirty="0" smtClean="0"/>
              <a:t>Not speaking things taught by the Spirit (2:13)</a:t>
            </a:r>
          </a:p>
          <a:p>
            <a:r>
              <a:rPr lang="en-US" dirty="0" smtClean="0"/>
              <a:t>Walking like mere men – carnality</a:t>
            </a:r>
          </a:p>
          <a:p>
            <a:r>
              <a:rPr lang="en-US" dirty="0" smtClean="0"/>
              <a:t>Jealousy</a:t>
            </a:r>
            <a:r>
              <a:rPr lang="en-US" smtClean="0"/>
              <a:t>, </a:t>
            </a:r>
            <a:r>
              <a:rPr lang="en-US" smtClean="0"/>
              <a:t>strife, </a:t>
            </a:r>
            <a:r>
              <a:rPr lang="en-US" dirty="0" smtClean="0"/>
              <a:t>divisions, quarrels, boasting in men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3:1-4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Servants</a:t>
            </a:r>
          </a:p>
          <a:p>
            <a:r>
              <a:rPr lang="en-US" dirty="0" smtClean="0"/>
              <a:t>Fellow workers in God’s field (3:9)</a:t>
            </a:r>
          </a:p>
          <a:p>
            <a:r>
              <a:rPr lang="en-US" dirty="0" smtClean="0"/>
              <a:t>God’s building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3:5-9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Wise master builder; laid a foundation</a:t>
            </a:r>
          </a:p>
          <a:p>
            <a:r>
              <a:rPr lang="en-US" dirty="0" smtClean="0"/>
              <a:t>That foundation is Jesus Christ (3:11)</a:t>
            </a:r>
          </a:p>
          <a:p>
            <a:r>
              <a:rPr lang="en-US" dirty="0" smtClean="0"/>
              <a:t>Warning: Be careful how you build on this foundation (3:10)</a:t>
            </a:r>
          </a:p>
          <a:p>
            <a:r>
              <a:rPr lang="en-US" dirty="0" smtClean="0"/>
              <a:t>Gold, silver, precious stones (3:12)</a:t>
            </a:r>
          </a:p>
          <a:p>
            <a:r>
              <a:rPr lang="en-US" dirty="0" smtClean="0"/>
              <a:t>Wood, hay and straw (3:12)</a:t>
            </a:r>
          </a:p>
          <a:p>
            <a:r>
              <a:rPr lang="en-US" dirty="0" smtClean="0"/>
              <a:t>Do YOU know the difference?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3:10-17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could a man deceive himself? (</a:t>
            </a:r>
            <a:r>
              <a:rPr lang="en-US" dirty="0" smtClean="0"/>
              <a:t>vs.18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would he become foolish? (vs.18)</a:t>
            </a:r>
          </a:p>
          <a:p>
            <a:r>
              <a:rPr lang="en-US" dirty="0" smtClean="0"/>
              <a:t>Worldly wisdom is useless for God’s church</a:t>
            </a:r>
          </a:p>
          <a:p>
            <a:r>
              <a:rPr lang="en-US" dirty="0" smtClean="0"/>
              <a:t>So, DON’T BOAST IN MEN!!!</a:t>
            </a:r>
          </a:p>
          <a:p>
            <a:r>
              <a:rPr lang="en-US" dirty="0" smtClean="0"/>
              <a:t>All things belong to you, you belong to Christ and Christ belongs to God…..who OWNS ALL THINGS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3:18-23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boast</a:t>
            </a:r>
          </a:p>
          <a:p>
            <a:r>
              <a:rPr lang="en-US" dirty="0" smtClean="0"/>
              <a:t>We are Christ’s servants; Stewards of God’s mysteries</a:t>
            </a:r>
          </a:p>
          <a:p>
            <a:r>
              <a:rPr lang="en-US" dirty="0" smtClean="0"/>
              <a:t>Servants: </a:t>
            </a:r>
            <a:r>
              <a:rPr lang="en-US" i="1" dirty="0" err="1" smtClean="0"/>
              <a:t>huperetes</a:t>
            </a:r>
            <a:r>
              <a:rPr lang="en-US" dirty="0" smtClean="0"/>
              <a:t>: minister, officer</a:t>
            </a:r>
          </a:p>
          <a:p>
            <a:r>
              <a:rPr lang="en-US" dirty="0" smtClean="0"/>
              <a:t>“The subordinate official who waits to accomplish the commands of his superior. An attendant, subordinate, assistant, servant. Service under the direction of someone. To serve as a sailor on a ship.” Zodiates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4:1-5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Steward</a:t>
            </a:r>
            <a:r>
              <a:rPr lang="en-US" dirty="0" smtClean="0"/>
              <a:t>: “</a:t>
            </a:r>
            <a:r>
              <a:rPr lang="en-US" i="1" dirty="0" err="1" smtClean="0"/>
              <a:t>oikonomos</a:t>
            </a:r>
            <a:r>
              <a:rPr lang="en-US" dirty="0" smtClean="0"/>
              <a:t>” The manager of a household or estate. Used of preachers of the gospel and teachers of the Word of God. One who administers a public charge or office, minister, agent, guardian, one who stands over.</a:t>
            </a:r>
          </a:p>
          <a:p>
            <a:r>
              <a:rPr lang="en-US" b="1" dirty="0" smtClean="0"/>
              <a:t>Antonym</a:t>
            </a:r>
            <a:r>
              <a:rPr lang="en-US" dirty="0" smtClean="0"/>
              <a:t>: a slave or servant (</a:t>
            </a:r>
            <a:r>
              <a:rPr lang="en-US" dirty="0" err="1" smtClean="0"/>
              <a:t>doulos</a:t>
            </a:r>
            <a:r>
              <a:rPr lang="en-US" dirty="0" smtClean="0"/>
              <a:t>) Zodiates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4:1-5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Paul is a steward, examined by the Lord (4:4)</a:t>
            </a:r>
          </a:p>
          <a:p>
            <a:r>
              <a:rPr lang="en-US" dirty="0" smtClean="0"/>
              <a:t>A steward needs to be trustworthy (4:2)</a:t>
            </a:r>
          </a:p>
          <a:p>
            <a:r>
              <a:rPr lang="en-US" dirty="0" smtClean="0"/>
              <a:t>Paul is a steward of the mysteries of God (4:1)</a:t>
            </a:r>
          </a:p>
          <a:p>
            <a:r>
              <a:rPr lang="en-US" dirty="0" smtClean="0"/>
              <a:t>Mysteries that were hidden for a period of time</a:t>
            </a:r>
          </a:p>
          <a:p>
            <a:r>
              <a:rPr lang="en-US" dirty="0" smtClean="0"/>
              <a:t>Luke 8:9-10  Secrets of the kingdom</a:t>
            </a:r>
          </a:p>
          <a:p>
            <a:r>
              <a:rPr lang="en-US" dirty="0" smtClean="0"/>
              <a:t>Col. 1:24-27 Christ in you the hope of glory</a:t>
            </a:r>
          </a:p>
          <a:p>
            <a:r>
              <a:rPr lang="en-US" dirty="0" smtClean="0"/>
              <a:t>Col. 2:1-3 Full riches of complete understanding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Steward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i="1" dirty="0" err="1" smtClean="0"/>
              <a:t>Apokrupto</a:t>
            </a:r>
            <a:r>
              <a:rPr lang="en-US" dirty="0" smtClean="0"/>
              <a:t>” – “to hide away, conceal. Metaphorically, to hide, not to reveal. To hide with a benevolent purpose, either because of the incapacity of the receiver to understand or because of the knowledge of the revealer that such revelation of hidden things would not </a:t>
            </a:r>
            <a:r>
              <a:rPr lang="en-US" b="1" dirty="0" smtClean="0"/>
              <a:t>benefit</a:t>
            </a:r>
            <a:r>
              <a:rPr lang="en-US" dirty="0" smtClean="0"/>
              <a:t> the receiver.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“Hidden”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</TotalTime>
  <Words>657</Words>
  <Application>Microsoft Office PowerPoint</Application>
  <PresentationFormat>On-screen Show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I Corinthians</vt:lpstr>
      <vt:lpstr>I Corinthians 3:1-4</vt:lpstr>
      <vt:lpstr>I Corinthians 3:5-9</vt:lpstr>
      <vt:lpstr>I Corinthians 3:10-17</vt:lpstr>
      <vt:lpstr>I Corinthians 3:18-23</vt:lpstr>
      <vt:lpstr>I Corinthians 4:1-5</vt:lpstr>
      <vt:lpstr>I Corinthians 4:1-5</vt:lpstr>
      <vt:lpstr>Steward</vt:lpstr>
      <vt:lpstr>“Hidden”</vt:lpstr>
      <vt:lpstr>“Hidden”</vt:lpstr>
      <vt:lpstr>“Entrusted with the gospel”</vt:lpstr>
      <vt:lpstr>I Corinthians 4:8-13</vt:lpstr>
      <vt:lpstr>I Corinthians 4:14-21</vt:lpstr>
      <vt:lpstr>Imitate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</dc:title>
  <dc:creator>Jenny</dc:creator>
  <cp:lastModifiedBy>Jenny</cp:lastModifiedBy>
  <cp:revision>18</cp:revision>
  <dcterms:created xsi:type="dcterms:W3CDTF">2013-02-06T22:08:15Z</dcterms:created>
  <dcterms:modified xsi:type="dcterms:W3CDTF">2013-02-07T02:34:18Z</dcterms:modified>
</cp:coreProperties>
</file>