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0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764B409-7024-4990-9B69-0120025E02AB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8183F41-53A7-4B0A-8238-8B228B6A8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4B409-7024-4990-9B69-0120025E02AB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83F41-53A7-4B0A-8238-8B228B6A8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4B409-7024-4990-9B69-0120025E02AB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83F41-53A7-4B0A-8238-8B228B6A8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4B409-7024-4990-9B69-0120025E02AB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83F41-53A7-4B0A-8238-8B228B6A8FC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4B409-7024-4990-9B69-0120025E02AB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83F41-53A7-4B0A-8238-8B228B6A8FC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4B409-7024-4990-9B69-0120025E02AB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83F41-53A7-4B0A-8238-8B228B6A8FC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4B409-7024-4990-9B69-0120025E02AB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83F41-53A7-4B0A-8238-8B228B6A8FC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4B409-7024-4990-9B69-0120025E02AB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83F41-53A7-4B0A-8238-8B228B6A8FC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4B409-7024-4990-9B69-0120025E02AB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83F41-53A7-4B0A-8238-8B228B6A8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764B409-7024-4990-9B69-0120025E02AB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83F41-53A7-4B0A-8238-8B228B6A8FC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764B409-7024-4990-9B69-0120025E02AB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183F41-53A7-4B0A-8238-8B228B6A8FC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764B409-7024-4990-9B69-0120025E02AB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8183F41-53A7-4B0A-8238-8B228B6A8FC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Corinthians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preached in cleverness of speech</a:t>
            </a:r>
          </a:p>
          <a:p>
            <a:r>
              <a:rPr lang="en-US" dirty="0" smtClean="0"/>
              <a:t>Power of God to those who are being saved</a:t>
            </a:r>
          </a:p>
          <a:p>
            <a:r>
              <a:rPr lang="en-US" dirty="0" smtClean="0"/>
              <a:t>Foolishness to those who are perishing</a:t>
            </a:r>
          </a:p>
          <a:p>
            <a:r>
              <a:rPr lang="en-US" dirty="0" smtClean="0"/>
              <a:t>To Jews: a stumbling block</a:t>
            </a:r>
          </a:p>
          <a:p>
            <a:r>
              <a:rPr lang="en-US" dirty="0" smtClean="0"/>
              <a:t>To Gentiles: foolishness</a:t>
            </a:r>
          </a:p>
          <a:p>
            <a:r>
              <a:rPr lang="en-US" dirty="0" smtClean="0"/>
              <a:t>Believers’ faith rests on God’s power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Cor. 1:17-2:5    The Cross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didn’t go in superiority of wisdom</a:t>
            </a:r>
          </a:p>
          <a:p>
            <a:r>
              <a:rPr lang="en-US" dirty="0" smtClean="0"/>
              <a:t>Message and preaching not in persuasive words of wisdom</a:t>
            </a:r>
          </a:p>
          <a:p>
            <a:r>
              <a:rPr lang="en-US" dirty="0" smtClean="0"/>
              <a:t>Faith doesn’t rest on man’s wisdom</a:t>
            </a:r>
          </a:p>
          <a:p>
            <a:r>
              <a:rPr lang="en-US" dirty="0" smtClean="0"/>
              <a:t>Paul used God’s wisdom as he preached</a:t>
            </a:r>
          </a:p>
          <a:p>
            <a:r>
              <a:rPr lang="en-US" dirty="0" smtClean="0"/>
              <a:t>Paul got wisdom when he was saved</a:t>
            </a:r>
          </a:p>
          <a:p>
            <a:r>
              <a:rPr lang="en-US" dirty="0" smtClean="0"/>
              <a:t>Jesus became wisdom, righteousness, sanctification and redemption to Paul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 Corinthians 2</a:t>
            </a:r>
            <a:br>
              <a:rPr lang="en-US" dirty="0" smtClean="0"/>
            </a:br>
            <a:r>
              <a:rPr lang="en-US" dirty="0" smtClean="0"/>
              <a:t>Wisdom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World does not accept God’s wisdom</a:t>
            </a:r>
          </a:p>
          <a:p>
            <a:r>
              <a:rPr lang="en-US" dirty="0" smtClean="0"/>
              <a:t>Mature in the faith do</a:t>
            </a:r>
          </a:p>
          <a:p>
            <a:r>
              <a:rPr lang="en-US" dirty="0" smtClean="0"/>
              <a:t>God’s wisdom is a mystery to the world</a:t>
            </a:r>
          </a:p>
          <a:p>
            <a:r>
              <a:rPr lang="en-US" dirty="0" smtClean="0"/>
              <a:t>God’s wisdom is revealed through His Spirit to believers</a:t>
            </a:r>
          </a:p>
          <a:p>
            <a:r>
              <a:rPr lang="en-US" dirty="0" smtClean="0"/>
              <a:t>Christians receive His Spirit to know the things He has freely given (vs. 12)</a:t>
            </a:r>
          </a:p>
          <a:p>
            <a:r>
              <a:rPr lang="en-US" dirty="0" smtClean="0"/>
              <a:t>We have the mind of Christ (vs. 16)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Cor. 2:6-16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Natural man thinks the things of the Spirit are foolishness</a:t>
            </a:r>
          </a:p>
          <a:p>
            <a:r>
              <a:rPr lang="en-US" dirty="0" smtClean="0"/>
              <a:t>He can’t understand –  no Spirit to give understanding</a:t>
            </a:r>
          </a:p>
          <a:p>
            <a:r>
              <a:rPr lang="en-US" dirty="0" smtClean="0"/>
              <a:t>“appraises” – </a:t>
            </a:r>
            <a:r>
              <a:rPr lang="en-US" dirty="0" err="1" smtClean="0"/>
              <a:t>anakrino</a:t>
            </a:r>
            <a:r>
              <a:rPr lang="en-US" dirty="0" smtClean="0"/>
              <a:t> – to investigate; decide rightly, discern, judge, examine</a:t>
            </a:r>
          </a:p>
          <a:p>
            <a:r>
              <a:rPr lang="en-US" dirty="0" smtClean="0"/>
              <a:t>Spiritual Man CAN appraise all things because of the indwelling Spirit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Natural Man/Spiritual Man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is on his second missionary journey</a:t>
            </a:r>
          </a:p>
          <a:p>
            <a:r>
              <a:rPr lang="en-US" dirty="0" smtClean="0"/>
              <a:t>Claudius was ruling Rome  (18:2)</a:t>
            </a:r>
          </a:p>
          <a:p>
            <a:r>
              <a:rPr lang="en-US" dirty="0" err="1" smtClean="0"/>
              <a:t>Gallio</a:t>
            </a:r>
            <a:r>
              <a:rPr lang="en-US" dirty="0" smtClean="0"/>
              <a:t> was proconsul of Achaia  (18:2)</a:t>
            </a:r>
          </a:p>
          <a:p>
            <a:r>
              <a:rPr lang="en-US" dirty="0" smtClean="0"/>
              <a:t>Paul went to the synagogue first, as was his habit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18 – 19:1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Paul’s messages were NOT in persuasive words of the world’s wisdom (vs.4)</a:t>
            </a:r>
          </a:p>
          <a:p>
            <a:r>
              <a:rPr lang="en-US" dirty="0" smtClean="0"/>
              <a:t>They WERE in demonstration of the Spirit of God and God’s power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2:1-5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rejected the message</a:t>
            </a:r>
          </a:p>
          <a:p>
            <a:r>
              <a:rPr lang="en-US" dirty="0" smtClean="0"/>
              <a:t>Paul went to the Gentiles</a:t>
            </a:r>
          </a:p>
          <a:p>
            <a:r>
              <a:rPr lang="en-US" dirty="0" smtClean="0"/>
              <a:t>Paul went NEXT DOOR to the synagogue (vs.7) and stayed for 1 ½ years!!!   (vs.11)</a:t>
            </a:r>
          </a:p>
          <a:p>
            <a:r>
              <a:rPr lang="en-US" dirty="0" err="1" smtClean="0"/>
              <a:t>Crispus</a:t>
            </a:r>
            <a:r>
              <a:rPr lang="en-US" dirty="0" smtClean="0"/>
              <a:t>, the synagogue leader, heard and believed along with his WHOLE household</a:t>
            </a:r>
          </a:p>
          <a:p>
            <a:r>
              <a:rPr lang="en-US" dirty="0" smtClean="0"/>
              <a:t>I Cor. 1:14  Paul baptized </a:t>
            </a:r>
            <a:r>
              <a:rPr lang="en-US" dirty="0" err="1" smtClean="0"/>
              <a:t>Crispus</a:t>
            </a:r>
            <a:endParaRPr lang="en-US" dirty="0" smtClean="0"/>
          </a:p>
          <a:p>
            <a:r>
              <a:rPr lang="en-US" dirty="0" smtClean="0"/>
              <a:t>Many others believed and were baptized (vs.8)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Acts 18 – 19:1</a:t>
            </a:r>
            <a:br>
              <a:rPr lang="en-US" dirty="0" smtClean="0"/>
            </a:br>
            <a:r>
              <a:rPr lang="en-US" dirty="0" smtClean="0"/>
              <a:t>Response to the message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became the Corinthian believers’ father through the gospel  (</a:t>
            </a:r>
            <a:r>
              <a:rPr lang="en-US" dirty="0" err="1" smtClean="0"/>
              <a:t>chp</a:t>
            </a:r>
            <a:r>
              <a:rPr lang="en-US" dirty="0" smtClean="0"/>
              <a:t>. 4)</a:t>
            </a:r>
          </a:p>
          <a:p>
            <a:r>
              <a:rPr lang="en-US" dirty="0" smtClean="0"/>
              <a:t>Paul laid the foundation of Christ (chp.3)</a:t>
            </a:r>
          </a:p>
          <a:p>
            <a:r>
              <a:rPr lang="en-US" dirty="0" smtClean="0"/>
              <a:t>Paul was building on that foundation when he wrote to them  (</a:t>
            </a:r>
            <a:r>
              <a:rPr lang="en-US" dirty="0" err="1" smtClean="0"/>
              <a:t>chp</a:t>
            </a:r>
            <a:r>
              <a:rPr lang="en-US" dirty="0" smtClean="0"/>
              <a:t>. 3)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Cor. 4:15 and 3:10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Lord spoke to Paul in a night vision</a:t>
            </a:r>
          </a:p>
          <a:p>
            <a:r>
              <a:rPr lang="en-US" dirty="0" smtClean="0"/>
              <a:t>No one would harm him there</a:t>
            </a:r>
          </a:p>
          <a:p>
            <a:r>
              <a:rPr lang="en-US" dirty="0" smtClean="0"/>
              <a:t>Jews dragged him before the judgment seat</a:t>
            </a:r>
          </a:p>
          <a:p>
            <a:r>
              <a:rPr lang="en-US" dirty="0" smtClean="0"/>
              <a:t>Jews beat the synagogue leader in front of the judgment seat (</a:t>
            </a:r>
            <a:r>
              <a:rPr lang="en-US" dirty="0" err="1" smtClean="0"/>
              <a:t>Sosthenes</a:t>
            </a:r>
            <a:r>
              <a:rPr lang="en-US" dirty="0" smtClean="0"/>
              <a:t>)</a:t>
            </a:r>
          </a:p>
          <a:p>
            <a:r>
              <a:rPr lang="en-US" dirty="0" smtClean="0"/>
              <a:t>Second leader to be saved </a:t>
            </a:r>
          </a:p>
          <a:p>
            <a:r>
              <a:rPr lang="en-US" dirty="0" smtClean="0"/>
              <a:t>Paul was NOT beaten (vs. 10)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18 – 19:1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Jew from Alexandria, Egypt</a:t>
            </a:r>
          </a:p>
          <a:p>
            <a:r>
              <a:rPr lang="en-US" dirty="0" smtClean="0"/>
              <a:t>Eloquent man</a:t>
            </a:r>
          </a:p>
          <a:p>
            <a:r>
              <a:rPr lang="en-US" dirty="0" smtClean="0"/>
              <a:t>Mighty in the Scriptures</a:t>
            </a:r>
          </a:p>
          <a:p>
            <a:r>
              <a:rPr lang="en-US" dirty="0" smtClean="0"/>
              <a:t>Only acquainted with the events up to John the Baptist</a:t>
            </a:r>
          </a:p>
          <a:p>
            <a:r>
              <a:rPr lang="en-US" dirty="0" smtClean="0"/>
              <a:t>Priscilla and Aquila explained the way of God to him more accurately</a:t>
            </a:r>
          </a:p>
          <a:p>
            <a:r>
              <a:rPr lang="en-US" dirty="0" smtClean="0"/>
              <a:t>Saved   (18:28)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Apollos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had been to Corinth teaching the gospel</a:t>
            </a:r>
          </a:p>
          <a:p>
            <a:r>
              <a:rPr lang="en-US" dirty="0" err="1" smtClean="0"/>
              <a:t>Apollos</a:t>
            </a:r>
            <a:r>
              <a:rPr lang="en-US" dirty="0" smtClean="0"/>
              <a:t>: eloquent man, very well spoken</a:t>
            </a:r>
          </a:p>
          <a:p>
            <a:r>
              <a:rPr lang="en-US" dirty="0" smtClean="0"/>
              <a:t>Paul: message was in weakness, fear and much trembling</a:t>
            </a:r>
          </a:p>
          <a:p>
            <a:r>
              <a:rPr lang="en-US" dirty="0" smtClean="0"/>
              <a:t>Message was the same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Paul and </a:t>
            </a:r>
            <a:r>
              <a:rPr lang="en-US" dirty="0" err="1" smtClean="0"/>
              <a:t>Apollos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points:      Jesus died for our sins:</a:t>
            </a:r>
          </a:p>
          <a:p>
            <a:r>
              <a:rPr lang="en-US" dirty="0" smtClean="0"/>
              <a:t>                         buried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	   He was raised the 3</a:t>
            </a:r>
            <a:r>
              <a:rPr lang="en-US" baseline="30000" dirty="0" smtClean="0"/>
              <a:t>rd</a:t>
            </a:r>
            <a:r>
              <a:rPr lang="en-US" dirty="0" smtClean="0"/>
              <a:t> day</a:t>
            </a:r>
          </a:p>
          <a:p>
            <a:r>
              <a:rPr lang="en-US" dirty="0" smtClean="0"/>
              <a:t>Corinthians received it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      stood in it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      saved by it</a:t>
            </a:r>
          </a:p>
          <a:p>
            <a:r>
              <a:rPr lang="en-US" dirty="0" smtClean="0"/>
              <a:t>Their belief was true, not in vain (vs. 2)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Gospel</a:t>
            </a:r>
            <a:br>
              <a:rPr lang="en-US" dirty="0" smtClean="0"/>
            </a:br>
            <a:r>
              <a:rPr lang="en-US" dirty="0" smtClean="0"/>
              <a:t>I Cor. 15:1-11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</TotalTime>
  <Words>522</Words>
  <Application>Microsoft Office PowerPoint</Application>
  <PresentationFormat>On-screen Show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I Corinthians</vt:lpstr>
      <vt:lpstr>Acts 18 – 19:1</vt:lpstr>
      <vt:lpstr>I Corinthians 2:1-5</vt:lpstr>
      <vt:lpstr>Acts 18 – 19:1 Response to the message</vt:lpstr>
      <vt:lpstr>I Cor. 4:15 and 3:10</vt:lpstr>
      <vt:lpstr>Acts 18 – 19:1</vt:lpstr>
      <vt:lpstr>Apollos</vt:lpstr>
      <vt:lpstr>Paul and Apollos</vt:lpstr>
      <vt:lpstr>The Gospel I Cor. 15:1-11</vt:lpstr>
      <vt:lpstr>I Cor. 1:17-2:5    The Cross</vt:lpstr>
      <vt:lpstr>I Corinthians 2 Wisdom</vt:lpstr>
      <vt:lpstr>I Cor. 2:6-16</vt:lpstr>
      <vt:lpstr> Natural Man/Spiritual Man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Corinthians</dc:title>
  <dc:creator>Jenny</dc:creator>
  <cp:lastModifiedBy>Jenny</cp:lastModifiedBy>
  <cp:revision>11</cp:revision>
  <dcterms:created xsi:type="dcterms:W3CDTF">2013-01-30T21:34:16Z</dcterms:created>
  <dcterms:modified xsi:type="dcterms:W3CDTF">2013-01-30T22:20:05Z</dcterms:modified>
</cp:coreProperties>
</file>